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7"/>
  </p:notesMasterIdLst>
  <p:sldIdLst>
    <p:sldId id="256" r:id="rId5"/>
    <p:sldId id="257" r:id="rId6"/>
    <p:sldId id="258" r:id="rId7"/>
    <p:sldId id="259" r:id="rId8"/>
    <p:sldId id="261" r:id="rId9"/>
    <p:sldId id="265" r:id="rId10"/>
    <p:sldId id="263" r:id="rId11"/>
    <p:sldId id="266" r:id="rId12"/>
    <p:sldId id="267" r:id="rId13"/>
    <p:sldId id="268" r:id="rId14"/>
    <p:sldId id="270" r:id="rId15"/>
    <p:sldId id="273" r:id="rId16"/>
    <p:sldId id="271" r:id="rId17"/>
    <p:sldId id="272" r:id="rId18"/>
    <p:sldId id="274" r:id="rId19"/>
    <p:sldId id="275" r:id="rId20"/>
    <p:sldId id="269" r:id="rId21"/>
    <p:sldId id="276" r:id="rId22"/>
    <p:sldId id="277" r:id="rId23"/>
    <p:sldId id="278" r:id="rId24"/>
    <p:sldId id="279" r:id="rId25"/>
    <p:sldId id="280" r:id="rId26"/>
    <p:sldId id="309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300" r:id="rId37"/>
    <p:sldId id="302" r:id="rId38"/>
    <p:sldId id="301" r:id="rId39"/>
    <p:sldId id="299" r:id="rId40"/>
    <p:sldId id="291" r:id="rId41"/>
    <p:sldId id="308" r:id="rId42"/>
    <p:sldId id="292" r:id="rId43"/>
    <p:sldId id="307" r:id="rId44"/>
    <p:sldId id="293" r:id="rId45"/>
    <p:sldId id="306" r:id="rId46"/>
    <p:sldId id="310" r:id="rId47"/>
    <p:sldId id="311" r:id="rId48"/>
    <p:sldId id="294" r:id="rId49"/>
    <p:sldId id="295" r:id="rId50"/>
    <p:sldId id="296" r:id="rId51"/>
    <p:sldId id="297" r:id="rId52"/>
    <p:sldId id="303" r:id="rId53"/>
    <p:sldId id="304" r:id="rId54"/>
    <p:sldId id="305" r:id="rId55"/>
    <p:sldId id="298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BB3ABE-ABAE-442F-892E-0BEFB360736B}" v="53" dt="2026-04-07T06:37:34.5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4" y="2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tor Leitão" userId="2e421564-9c6f-48cc-b3ed-1a6900743b0a" providerId="ADAL" clId="{FDF08200-B393-4257-8B3C-96C5A71BB361}"/>
    <pc:docChg chg="undo custSel addSld delSld modSld sldOrd">
      <pc:chgData name="Vitor Leitão" userId="2e421564-9c6f-48cc-b3ed-1a6900743b0a" providerId="ADAL" clId="{FDF08200-B393-4257-8B3C-96C5A71BB361}" dt="2026-04-07T06:37:34.501" v="1957"/>
      <pc:docMkLst>
        <pc:docMk/>
      </pc:docMkLst>
      <pc:sldChg chg="addSp modSp mod">
        <pc:chgData name="Vitor Leitão" userId="2e421564-9c6f-48cc-b3ed-1a6900743b0a" providerId="ADAL" clId="{FDF08200-B393-4257-8B3C-96C5A71BB361}" dt="2026-04-07T06:30:56.330" v="1862" actId="2711"/>
        <pc:sldMkLst>
          <pc:docMk/>
          <pc:sldMk cId="3740252220" sldId="256"/>
        </pc:sldMkLst>
        <pc:spChg chg="mod">
          <ac:chgData name="Vitor Leitão" userId="2e421564-9c6f-48cc-b3ed-1a6900743b0a" providerId="ADAL" clId="{FDF08200-B393-4257-8B3C-96C5A71BB361}" dt="2026-04-07T06:30:52.626" v="1861" actId="27636"/>
          <ac:spMkLst>
            <pc:docMk/>
            <pc:sldMk cId="3740252220" sldId="256"/>
            <ac:spMk id="2" creationId="{9A846310-1ECB-E162-4C95-B6AD1BBCDBD7}"/>
          </ac:spMkLst>
        </pc:spChg>
        <pc:spChg chg="mod">
          <ac:chgData name="Vitor Leitão" userId="2e421564-9c6f-48cc-b3ed-1a6900743b0a" providerId="ADAL" clId="{FDF08200-B393-4257-8B3C-96C5A71BB361}" dt="2026-04-07T06:30:56.330" v="1862" actId="2711"/>
          <ac:spMkLst>
            <pc:docMk/>
            <pc:sldMk cId="3740252220" sldId="256"/>
            <ac:spMk id="3" creationId="{B66B2874-D7D3-ADA0-0C27-804918211161}"/>
          </ac:spMkLst>
        </pc:spChg>
        <pc:picChg chg="add mod">
          <ac:chgData name="Vitor Leitão" userId="2e421564-9c6f-48cc-b3ed-1a6900743b0a" providerId="ADAL" clId="{FDF08200-B393-4257-8B3C-96C5A71BB361}" dt="2026-04-07T06:24:15.651" v="1790" actId="1076"/>
          <ac:picMkLst>
            <pc:docMk/>
            <pc:sldMk cId="3740252220" sldId="256"/>
            <ac:picMk id="4" creationId="{2C972966-9830-3399-4C07-08C6DFC1906D}"/>
          </ac:picMkLst>
        </pc:picChg>
      </pc:sldChg>
      <pc:sldChg chg="addSp modSp mod">
        <pc:chgData name="Vitor Leitão" userId="2e421564-9c6f-48cc-b3ed-1a6900743b0a" providerId="ADAL" clId="{FDF08200-B393-4257-8B3C-96C5A71BB361}" dt="2026-04-07T06:31:19.362" v="1863" actId="2711"/>
        <pc:sldMkLst>
          <pc:docMk/>
          <pc:sldMk cId="3091152097" sldId="257"/>
        </pc:sldMkLst>
        <pc:spChg chg="mod">
          <ac:chgData name="Vitor Leitão" userId="2e421564-9c6f-48cc-b3ed-1a6900743b0a" providerId="ADAL" clId="{FDF08200-B393-4257-8B3C-96C5A71BB361}" dt="2026-04-07T06:31:19.362" v="1863" actId="2711"/>
          <ac:spMkLst>
            <pc:docMk/>
            <pc:sldMk cId="3091152097" sldId="257"/>
            <ac:spMk id="5" creationId="{E21518C2-2196-ECAC-12C0-126EFA56EAC8}"/>
          </ac:spMkLst>
        </pc:spChg>
        <pc:spChg chg="mod">
          <ac:chgData name="Vitor Leitão" userId="2e421564-9c6f-48cc-b3ed-1a6900743b0a" providerId="ADAL" clId="{FDF08200-B393-4257-8B3C-96C5A71BB361}" dt="2026-04-07T06:31:19.362" v="1863" actId="2711"/>
          <ac:spMkLst>
            <pc:docMk/>
            <pc:sldMk cId="3091152097" sldId="257"/>
            <ac:spMk id="7" creationId="{005B3A61-4842-D32F-477B-EF5D6676EFE1}"/>
          </ac:spMkLst>
        </pc:spChg>
        <pc:picChg chg="add mod">
          <ac:chgData name="Vitor Leitão" userId="2e421564-9c6f-48cc-b3ed-1a6900743b0a" providerId="ADAL" clId="{FDF08200-B393-4257-8B3C-96C5A71BB361}" dt="2026-04-07T06:24:36.527" v="1831"/>
          <ac:picMkLst>
            <pc:docMk/>
            <pc:sldMk cId="3091152097" sldId="257"/>
            <ac:picMk id="2" creationId="{CC43B059-BF61-6A80-1876-EA52BACF984F}"/>
          </ac:picMkLst>
        </pc:picChg>
      </pc:sldChg>
      <pc:sldChg chg="addSp modSp mod">
        <pc:chgData name="Vitor Leitão" userId="2e421564-9c6f-48cc-b3ed-1a6900743b0a" providerId="ADAL" clId="{FDF08200-B393-4257-8B3C-96C5A71BB361}" dt="2026-04-07T06:31:38.883" v="1889" actId="12789"/>
        <pc:sldMkLst>
          <pc:docMk/>
          <pc:sldMk cId="3519194432" sldId="258"/>
        </pc:sldMkLst>
        <pc:spChg chg="mod">
          <ac:chgData name="Vitor Leitão" userId="2e421564-9c6f-48cc-b3ed-1a6900743b0a" providerId="ADAL" clId="{FDF08200-B393-4257-8B3C-96C5A71BB361}" dt="2026-04-07T06:31:38.883" v="1889" actId="12789"/>
          <ac:spMkLst>
            <pc:docMk/>
            <pc:sldMk cId="3519194432" sldId="258"/>
            <ac:spMk id="5" creationId="{F44B077F-A451-3C96-4D35-9AA381E4A6B1}"/>
          </ac:spMkLst>
        </pc:spChg>
        <pc:spChg chg="mod">
          <ac:chgData name="Vitor Leitão" userId="2e421564-9c6f-48cc-b3ed-1a6900743b0a" providerId="ADAL" clId="{FDF08200-B393-4257-8B3C-96C5A71BB361}" dt="2026-04-07T06:31:29.073" v="1864" actId="2711"/>
          <ac:spMkLst>
            <pc:docMk/>
            <pc:sldMk cId="3519194432" sldId="258"/>
            <ac:spMk id="7" creationId="{E183A4DA-4375-2D83-3D3C-A2467331DCA7}"/>
          </ac:spMkLst>
        </pc:spChg>
        <pc:picChg chg="add mod">
          <ac:chgData name="Vitor Leitão" userId="2e421564-9c6f-48cc-b3ed-1a6900743b0a" providerId="ADAL" clId="{FDF08200-B393-4257-8B3C-96C5A71BB361}" dt="2026-04-07T06:24:37.831" v="1832"/>
          <ac:picMkLst>
            <pc:docMk/>
            <pc:sldMk cId="3519194432" sldId="258"/>
            <ac:picMk id="2" creationId="{4CF31B6D-DA53-E73A-010D-52D84B9D4CD1}"/>
          </ac:picMkLst>
        </pc:picChg>
      </pc:sldChg>
      <pc:sldChg chg="addSp delSp modSp mod setBg modAnim">
        <pc:chgData name="Vitor Leitão" userId="2e421564-9c6f-48cc-b3ed-1a6900743b0a" providerId="ADAL" clId="{FDF08200-B393-4257-8B3C-96C5A71BB361}" dt="2026-04-07T06:37:34.501" v="1957"/>
        <pc:sldMkLst>
          <pc:docMk/>
          <pc:sldMk cId="2790600297" sldId="259"/>
        </pc:sldMkLst>
        <pc:spChg chg="mod ord">
          <ac:chgData name="Vitor Leitão" userId="2e421564-9c6f-48cc-b3ed-1a6900743b0a" providerId="ADAL" clId="{FDF08200-B393-4257-8B3C-96C5A71BB361}" dt="2026-04-07T06:31:52.593" v="1891" actId="2711"/>
          <ac:spMkLst>
            <pc:docMk/>
            <pc:sldMk cId="2790600297" sldId="259"/>
            <ac:spMk id="5" creationId="{CD8787CC-2AE4-65C6-282A-5F27910831EE}"/>
          </ac:spMkLst>
        </pc:spChg>
        <pc:spChg chg="mod">
          <ac:chgData name="Vitor Leitão" userId="2e421564-9c6f-48cc-b3ed-1a6900743b0a" providerId="ADAL" clId="{FDF08200-B393-4257-8B3C-96C5A71BB361}" dt="2026-04-07T06:31:52.593" v="1891" actId="2711"/>
          <ac:spMkLst>
            <pc:docMk/>
            <pc:sldMk cId="2790600297" sldId="259"/>
            <ac:spMk id="7" creationId="{BEEB3992-85A2-1083-C7B5-4752F8FA594B}"/>
          </ac:spMkLst>
        </pc:spChg>
        <pc:grpChg chg="add del">
          <ac:chgData name="Vitor Leitão" userId="2e421564-9c6f-48cc-b3ed-1a6900743b0a" providerId="ADAL" clId="{FDF08200-B393-4257-8B3C-96C5A71BB361}" dt="2026-04-07T06:24:51.785" v="1837" actId="26606"/>
          <ac:grpSpMkLst>
            <pc:docMk/>
            <pc:sldMk cId="2790600297" sldId="259"/>
            <ac:grpSpMk id="12" creationId="{6258F736-B256-8039-9DC6-F4E49A5C5AD5}"/>
          </ac:grpSpMkLst>
        </pc:grpChg>
        <pc:picChg chg="add del mod">
          <ac:chgData name="Vitor Leitão" userId="2e421564-9c6f-48cc-b3ed-1a6900743b0a" providerId="ADAL" clId="{FDF08200-B393-4257-8B3C-96C5A71BB361}" dt="2026-04-07T06:24:40.667" v="1834" actId="478"/>
          <ac:picMkLst>
            <pc:docMk/>
            <pc:sldMk cId="2790600297" sldId="259"/>
            <ac:picMk id="2" creationId="{C27076A6-A1FB-2D75-03D9-A14807B37BEB}"/>
          </ac:picMkLst>
        </pc:picChg>
        <pc:picChg chg="add del mod">
          <ac:chgData name="Vitor Leitão" userId="2e421564-9c6f-48cc-b3ed-1a6900743b0a" providerId="ADAL" clId="{FDF08200-B393-4257-8B3C-96C5A71BB361}" dt="2026-04-07T06:24:56.486" v="1838" actId="478"/>
          <ac:picMkLst>
            <pc:docMk/>
            <pc:sldMk cId="2790600297" sldId="259"/>
            <ac:picMk id="3" creationId="{99AFD614-1DB5-7E9D-7F21-1572C6503479}"/>
          </ac:picMkLst>
        </pc:picChg>
      </pc:sldChg>
      <pc:sldChg chg="modSp mod">
        <pc:chgData name="Vitor Leitão" userId="2e421564-9c6f-48cc-b3ed-1a6900743b0a" providerId="ADAL" clId="{FDF08200-B393-4257-8B3C-96C5A71BB361}" dt="2026-04-07T06:31:56.589" v="1892" actId="2711"/>
        <pc:sldMkLst>
          <pc:docMk/>
          <pc:sldMk cId="2785901370" sldId="261"/>
        </pc:sldMkLst>
        <pc:spChg chg="mod">
          <ac:chgData name="Vitor Leitão" userId="2e421564-9c6f-48cc-b3ed-1a6900743b0a" providerId="ADAL" clId="{FDF08200-B393-4257-8B3C-96C5A71BB361}" dt="2026-04-07T06:31:56.589" v="1892" actId="2711"/>
          <ac:spMkLst>
            <pc:docMk/>
            <pc:sldMk cId="2785901370" sldId="261"/>
            <ac:spMk id="2" creationId="{7A96A621-35F0-C3B3-277D-6CD5FD02CB2D}"/>
          </ac:spMkLst>
        </pc:spChg>
      </pc:sldChg>
      <pc:sldChg chg="addSp delSp modSp add mod">
        <pc:chgData name="Vitor Leitão" userId="2e421564-9c6f-48cc-b3ed-1a6900743b0a" providerId="ADAL" clId="{FDF08200-B393-4257-8B3C-96C5A71BB361}" dt="2026-04-07T06:32:22.721" v="1898" actId="2711"/>
        <pc:sldMkLst>
          <pc:docMk/>
          <pc:sldMk cId="3854970275" sldId="263"/>
        </pc:sldMkLst>
        <pc:spChg chg="add mod">
          <ac:chgData name="Vitor Leitão" userId="2e421564-9c6f-48cc-b3ed-1a6900743b0a" providerId="ADAL" clId="{FDF08200-B393-4257-8B3C-96C5A71BB361}" dt="2026-04-07T06:32:22.721" v="1898" actId="2711"/>
          <ac:spMkLst>
            <pc:docMk/>
            <pc:sldMk cId="3854970275" sldId="263"/>
            <ac:spMk id="4" creationId="{D38CBCF6-4634-1B0B-64B3-8EE34D9B928B}"/>
          </ac:spMkLst>
        </pc:spChg>
        <pc:picChg chg="add mod">
          <ac:chgData name="Vitor Leitão" userId="2e421564-9c6f-48cc-b3ed-1a6900743b0a" providerId="ADAL" clId="{FDF08200-B393-4257-8B3C-96C5A71BB361}" dt="2026-04-07T06:25:02.680" v="1839"/>
          <ac:picMkLst>
            <pc:docMk/>
            <pc:sldMk cId="3854970275" sldId="263"/>
            <ac:picMk id="2" creationId="{74146976-7694-9357-C040-4955E8875460}"/>
          </ac:picMkLst>
        </pc:picChg>
      </pc:sldChg>
      <pc:sldChg chg="addSp delSp modSp add mod">
        <pc:chgData name="Vitor Leitão" userId="2e421564-9c6f-48cc-b3ed-1a6900743b0a" providerId="ADAL" clId="{FDF08200-B393-4257-8B3C-96C5A71BB361}" dt="2026-04-07T06:32:16.586" v="1897" actId="14100"/>
        <pc:sldMkLst>
          <pc:docMk/>
          <pc:sldMk cId="2594108932" sldId="265"/>
        </pc:sldMkLst>
        <pc:spChg chg="mod">
          <ac:chgData name="Vitor Leitão" userId="2e421564-9c6f-48cc-b3ed-1a6900743b0a" providerId="ADAL" clId="{FDF08200-B393-4257-8B3C-96C5A71BB361}" dt="2026-04-07T06:32:16.586" v="1897" actId="14100"/>
          <ac:spMkLst>
            <pc:docMk/>
            <pc:sldMk cId="2594108932" sldId="265"/>
            <ac:spMk id="2" creationId="{ED10DB57-2065-F189-8225-516A6D287D29}"/>
          </ac:spMkLst>
        </pc:spChg>
        <pc:picChg chg="add mod">
          <ac:chgData name="Vitor Leitão" userId="2e421564-9c6f-48cc-b3ed-1a6900743b0a" providerId="ADAL" clId="{FDF08200-B393-4257-8B3C-96C5A71BB361}" dt="2026-04-05T14:11:12.066" v="58" actId="1038"/>
          <ac:picMkLst>
            <pc:docMk/>
            <pc:sldMk cId="2594108932" sldId="265"/>
            <ac:picMk id="5122" creationId="{29767DB2-2FC3-9879-E323-95FFEABB0B68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2:27.878" v="1899" actId="2711"/>
        <pc:sldMkLst>
          <pc:docMk/>
          <pc:sldMk cId="4152666560" sldId="266"/>
        </pc:sldMkLst>
        <pc:spChg chg="add mod">
          <ac:chgData name="Vitor Leitão" userId="2e421564-9c6f-48cc-b3ed-1a6900743b0a" providerId="ADAL" clId="{FDF08200-B393-4257-8B3C-96C5A71BB361}" dt="2026-04-07T06:32:27.878" v="1899" actId="2711"/>
          <ac:spMkLst>
            <pc:docMk/>
            <pc:sldMk cId="4152666560" sldId="266"/>
            <ac:spMk id="3" creationId="{25C7BBA4-BACE-CE56-529F-9956CDB295A0}"/>
          </ac:spMkLst>
        </pc:spChg>
        <pc:spChg chg="mod">
          <ac:chgData name="Vitor Leitão" userId="2e421564-9c6f-48cc-b3ed-1a6900743b0a" providerId="ADAL" clId="{FDF08200-B393-4257-8B3C-96C5A71BB361}" dt="2026-04-07T06:32:27.878" v="1899" actId="2711"/>
          <ac:spMkLst>
            <pc:docMk/>
            <pc:sldMk cId="4152666560" sldId="266"/>
            <ac:spMk id="4" creationId="{D8A145E7-31E1-3BB8-1B53-F13F487C30CF}"/>
          </ac:spMkLst>
        </pc:spChg>
        <pc:picChg chg="add mod">
          <ac:chgData name="Vitor Leitão" userId="2e421564-9c6f-48cc-b3ed-1a6900743b0a" providerId="ADAL" clId="{FDF08200-B393-4257-8B3C-96C5A71BB361}" dt="2026-04-07T06:25:03.980" v="1840"/>
          <ac:picMkLst>
            <pc:docMk/>
            <pc:sldMk cId="4152666560" sldId="266"/>
            <ac:picMk id="2" creationId="{536223F4-0943-A62D-D464-8A0AB444D90C}"/>
          </ac:picMkLst>
        </pc:picChg>
      </pc:sldChg>
      <pc:sldChg chg="addSp delSp modSp add mod modAnim">
        <pc:chgData name="Vitor Leitão" userId="2e421564-9c6f-48cc-b3ed-1a6900743b0a" providerId="ADAL" clId="{FDF08200-B393-4257-8B3C-96C5A71BB361}" dt="2026-04-07T06:32:33.605" v="1900" actId="2711"/>
        <pc:sldMkLst>
          <pc:docMk/>
          <pc:sldMk cId="2022102279" sldId="267"/>
        </pc:sldMkLst>
        <pc:spChg chg="mod">
          <ac:chgData name="Vitor Leitão" userId="2e421564-9c6f-48cc-b3ed-1a6900743b0a" providerId="ADAL" clId="{FDF08200-B393-4257-8B3C-96C5A71BB361}" dt="2026-04-07T06:32:33.605" v="1900" actId="2711"/>
          <ac:spMkLst>
            <pc:docMk/>
            <pc:sldMk cId="2022102279" sldId="267"/>
            <ac:spMk id="5" creationId="{56203351-6DA1-FDE6-9A39-7D21A08028F2}"/>
          </ac:spMkLst>
        </pc:spChg>
        <pc:spChg chg="mod">
          <ac:chgData name="Vitor Leitão" userId="2e421564-9c6f-48cc-b3ed-1a6900743b0a" providerId="ADAL" clId="{FDF08200-B393-4257-8B3C-96C5A71BB361}" dt="2026-04-07T06:32:33.605" v="1900" actId="2711"/>
          <ac:spMkLst>
            <pc:docMk/>
            <pc:sldMk cId="2022102279" sldId="267"/>
            <ac:spMk id="7" creationId="{FB230994-3EFC-4E96-AEA6-3FF94B99EBC3}"/>
          </ac:spMkLst>
        </pc:spChg>
        <pc:picChg chg="add del mod">
          <ac:chgData name="Vitor Leitão" userId="2e421564-9c6f-48cc-b3ed-1a6900743b0a" providerId="ADAL" clId="{FDF08200-B393-4257-8B3C-96C5A71BB361}" dt="2026-04-07T06:25:06.082" v="1842" actId="478"/>
          <ac:picMkLst>
            <pc:docMk/>
            <pc:sldMk cId="2022102279" sldId="267"/>
            <ac:picMk id="2" creationId="{0A66A1CE-005C-672D-83BE-1124B9B97E1D}"/>
          </ac:picMkLst>
        </pc:picChg>
      </pc:sldChg>
      <pc:sldChg chg="addSp delSp modSp add mod setBg modAnim">
        <pc:chgData name="Vitor Leitão" userId="2e421564-9c6f-48cc-b3ed-1a6900743b0a" providerId="ADAL" clId="{FDF08200-B393-4257-8B3C-96C5A71BB361}" dt="2026-04-07T06:32:37.883" v="1901" actId="2711"/>
        <pc:sldMkLst>
          <pc:docMk/>
          <pc:sldMk cId="1438736584" sldId="268"/>
        </pc:sldMkLst>
        <pc:spChg chg="mod">
          <ac:chgData name="Vitor Leitão" userId="2e421564-9c6f-48cc-b3ed-1a6900743b0a" providerId="ADAL" clId="{FDF08200-B393-4257-8B3C-96C5A71BB361}" dt="2026-04-07T06:32:37.883" v="1901" actId="2711"/>
          <ac:spMkLst>
            <pc:docMk/>
            <pc:sldMk cId="1438736584" sldId="268"/>
            <ac:spMk id="5" creationId="{E4FF2548-AE6A-31CD-CA81-1F2484CDC73F}"/>
          </ac:spMkLst>
        </pc:spChg>
        <pc:spChg chg="add">
          <ac:chgData name="Vitor Leitão" userId="2e421564-9c6f-48cc-b3ed-1a6900743b0a" providerId="ADAL" clId="{FDF08200-B393-4257-8B3C-96C5A71BB361}" dt="2026-04-05T14:20:13.609" v="137" actId="26606"/>
          <ac:spMkLst>
            <pc:docMk/>
            <pc:sldMk cId="1438736584" sldId="268"/>
            <ac:spMk id="6155" creationId="{53F29798-D584-4792-9B62-3F5F5C36D619}"/>
          </ac:spMkLst>
        </pc:spChg>
        <pc:picChg chg="add mod">
          <ac:chgData name="Vitor Leitão" userId="2e421564-9c6f-48cc-b3ed-1a6900743b0a" providerId="ADAL" clId="{FDF08200-B393-4257-8B3C-96C5A71BB361}" dt="2026-04-05T14:20:17.826" v="149" actId="1036"/>
          <ac:picMkLst>
            <pc:docMk/>
            <pc:sldMk cId="1438736584" sldId="268"/>
            <ac:picMk id="6146" creationId="{9816ECC8-F99F-13FA-E15A-44DF7E70C7D6}"/>
          </ac:picMkLst>
        </pc:picChg>
      </pc:sldChg>
      <pc:sldChg chg="addSp delSp modSp add mod modAnim">
        <pc:chgData name="Vitor Leitão" userId="2e421564-9c6f-48cc-b3ed-1a6900743b0a" providerId="ADAL" clId="{FDF08200-B393-4257-8B3C-96C5A71BB361}" dt="2026-04-07T06:33:10.988" v="1908" actId="2711"/>
        <pc:sldMkLst>
          <pc:docMk/>
          <pc:sldMk cId="4207284350" sldId="269"/>
        </pc:sldMkLst>
        <pc:spChg chg="mod">
          <ac:chgData name="Vitor Leitão" userId="2e421564-9c6f-48cc-b3ed-1a6900743b0a" providerId="ADAL" clId="{FDF08200-B393-4257-8B3C-96C5A71BB361}" dt="2026-04-07T06:33:10.988" v="1908" actId="2711"/>
          <ac:spMkLst>
            <pc:docMk/>
            <pc:sldMk cId="4207284350" sldId="269"/>
            <ac:spMk id="5" creationId="{15132A1A-EA25-072E-C4B5-1FFE11DF1185}"/>
          </ac:spMkLst>
        </pc:spChg>
        <pc:picChg chg="add del mod">
          <ac:chgData name="Vitor Leitão" userId="2e421564-9c6f-48cc-b3ed-1a6900743b0a" providerId="ADAL" clId="{FDF08200-B393-4257-8B3C-96C5A71BB361}" dt="2026-04-07T06:25:22.315" v="1850" actId="478"/>
          <ac:picMkLst>
            <pc:docMk/>
            <pc:sldMk cId="4207284350" sldId="269"/>
            <ac:picMk id="2" creationId="{D74EB10B-F368-2FE9-64AF-9364B5262458}"/>
          </ac:picMkLst>
        </pc:picChg>
      </pc:sldChg>
      <pc:sldChg chg="addSp modSp add mod setBg">
        <pc:chgData name="Vitor Leitão" userId="2e421564-9c6f-48cc-b3ed-1a6900743b0a" providerId="ADAL" clId="{FDF08200-B393-4257-8B3C-96C5A71BB361}" dt="2026-04-07T06:32:43.337" v="1902" actId="2711"/>
        <pc:sldMkLst>
          <pc:docMk/>
          <pc:sldMk cId="465174649" sldId="270"/>
        </pc:sldMkLst>
        <pc:spChg chg="mod">
          <ac:chgData name="Vitor Leitão" userId="2e421564-9c6f-48cc-b3ed-1a6900743b0a" providerId="ADAL" clId="{FDF08200-B393-4257-8B3C-96C5A71BB361}" dt="2026-04-07T06:32:43.337" v="1902" actId="2711"/>
          <ac:spMkLst>
            <pc:docMk/>
            <pc:sldMk cId="465174649" sldId="270"/>
            <ac:spMk id="4" creationId="{D6434E1F-89DB-C47B-2DF1-CC94E4D812A9}"/>
          </ac:spMkLst>
        </pc:spChg>
        <pc:picChg chg="add mod">
          <ac:chgData name="Vitor Leitão" userId="2e421564-9c6f-48cc-b3ed-1a6900743b0a" providerId="ADAL" clId="{FDF08200-B393-4257-8B3C-96C5A71BB361}" dt="2026-04-07T06:25:12.888" v="1843"/>
          <ac:picMkLst>
            <pc:docMk/>
            <pc:sldMk cId="465174649" sldId="270"/>
            <ac:picMk id="2" creationId="{A4A4F4D1-F1B6-7CE8-9945-18AAD35096FB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2:50.532" v="1904" actId="2711"/>
        <pc:sldMkLst>
          <pc:docMk/>
          <pc:sldMk cId="3985479544" sldId="271"/>
        </pc:sldMkLst>
        <pc:spChg chg="mod">
          <ac:chgData name="Vitor Leitão" userId="2e421564-9c6f-48cc-b3ed-1a6900743b0a" providerId="ADAL" clId="{FDF08200-B393-4257-8B3C-96C5A71BB361}" dt="2026-04-07T06:32:50.532" v="1904" actId="2711"/>
          <ac:spMkLst>
            <pc:docMk/>
            <pc:sldMk cId="3985479544" sldId="271"/>
            <ac:spMk id="4" creationId="{3677EDC1-F9BD-CD1A-94CB-741D01D8D079}"/>
          </ac:spMkLst>
        </pc:spChg>
        <pc:picChg chg="add mod">
          <ac:chgData name="Vitor Leitão" userId="2e421564-9c6f-48cc-b3ed-1a6900743b0a" providerId="ADAL" clId="{FDF08200-B393-4257-8B3C-96C5A71BB361}" dt="2026-04-07T06:25:15.717" v="1845"/>
          <ac:picMkLst>
            <pc:docMk/>
            <pc:sldMk cId="3985479544" sldId="271"/>
            <ac:picMk id="2" creationId="{93EEC270-63F3-0DFD-5704-8A4953391380}"/>
          </ac:picMkLst>
        </pc:picChg>
      </pc:sldChg>
      <pc:sldChg chg="addSp delSp modSp add mod">
        <pc:chgData name="Vitor Leitão" userId="2e421564-9c6f-48cc-b3ed-1a6900743b0a" providerId="ADAL" clId="{FDF08200-B393-4257-8B3C-96C5A71BB361}" dt="2026-04-07T06:32:55.530" v="1905" actId="2711"/>
        <pc:sldMkLst>
          <pc:docMk/>
          <pc:sldMk cId="310937134" sldId="272"/>
        </pc:sldMkLst>
        <pc:spChg chg="mod">
          <ac:chgData name="Vitor Leitão" userId="2e421564-9c6f-48cc-b3ed-1a6900743b0a" providerId="ADAL" clId="{FDF08200-B393-4257-8B3C-96C5A71BB361}" dt="2026-04-07T06:32:55.530" v="1905" actId="2711"/>
          <ac:spMkLst>
            <pc:docMk/>
            <pc:sldMk cId="310937134" sldId="272"/>
            <ac:spMk id="4" creationId="{063F0CD3-8E5D-F6CE-6EC4-19D4C8EE5794}"/>
          </ac:spMkLst>
        </pc:spChg>
        <pc:picChg chg="add mod">
          <ac:chgData name="Vitor Leitão" userId="2e421564-9c6f-48cc-b3ed-1a6900743b0a" providerId="ADAL" clId="{FDF08200-B393-4257-8B3C-96C5A71BB361}" dt="2026-04-07T06:25:16.897" v="1846"/>
          <ac:picMkLst>
            <pc:docMk/>
            <pc:sldMk cId="310937134" sldId="272"/>
            <ac:picMk id="2" creationId="{58FA2297-FF9D-C095-8EEC-363D57BDA530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2:46.906" v="1903" actId="2711"/>
        <pc:sldMkLst>
          <pc:docMk/>
          <pc:sldMk cId="3872886980" sldId="273"/>
        </pc:sldMkLst>
        <pc:spChg chg="mod">
          <ac:chgData name="Vitor Leitão" userId="2e421564-9c6f-48cc-b3ed-1a6900743b0a" providerId="ADAL" clId="{FDF08200-B393-4257-8B3C-96C5A71BB361}" dt="2026-04-07T06:32:46.906" v="1903" actId="2711"/>
          <ac:spMkLst>
            <pc:docMk/>
            <pc:sldMk cId="3872886980" sldId="273"/>
            <ac:spMk id="4" creationId="{B97E526E-1CC8-387E-5FBA-6B0961DCB0D4}"/>
          </ac:spMkLst>
        </pc:spChg>
        <pc:picChg chg="add mod">
          <ac:chgData name="Vitor Leitão" userId="2e421564-9c6f-48cc-b3ed-1a6900743b0a" providerId="ADAL" clId="{FDF08200-B393-4257-8B3C-96C5A71BB361}" dt="2026-04-07T06:25:14.382" v="1844"/>
          <ac:picMkLst>
            <pc:docMk/>
            <pc:sldMk cId="3872886980" sldId="273"/>
            <ac:picMk id="2" creationId="{72B8CB47-5A6F-9DB0-E762-0AAEB519F552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3:01.672" v="1906" actId="2711"/>
        <pc:sldMkLst>
          <pc:docMk/>
          <pc:sldMk cId="483520456" sldId="274"/>
        </pc:sldMkLst>
        <pc:spChg chg="mod">
          <ac:chgData name="Vitor Leitão" userId="2e421564-9c6f-48cc-b3ed-1a6900743b0a" providerId="ADAL" clId="{FDF08200-B393-4257-8B3C-96C5A71BB361}" dt="2026-04-07T06:33:01.672" v="1906" actId="2711"/>
          <ac:spMkLst>
            <pc:docMk/>
            <pc:sldMk cId="483520456" sldId="274"/>
            <ac:spMk id="3" creationId="{730BF1DA-A2EB-A179-056C-4D7BFAFBDC92}"/>
          </ac:spMkLst>
        </pc:spChg>
        <pc:spChg chg="mod">
          <ac:chgData name="Vitor Leitão" userId="2e421564-9c6f-48cc-b3ed-1a6900743b0a" providerId="ADAL" clId="{FDF08200-B393-4257-8B3C-96C5A71BB361}" dt="2026-04-07T06:33:01.672" v="1906" actId="2711"/>
          <ac:spMkLst>
            <pc:docMk/>
            <pc:sldMk cId="483520456" sldId="274"/>
            <ac:spMk id="4" creationId="{5C56D561-6DBF-643D-DC35-35E101C70B44}"/>
          </ac:spMkLst>
        </pc:spChg>
        <pc:picChg chg="add mod">
          <ac:chgData name="Vitor Leitão" userId="2e421564-9c6f-48cc-b3ed-1a6900743b0a" providerId="ADAL" clId="{FDF08200-B393-4257-8B3C-96C5A71BB361}" dt="2026-04-07T06:25:18.047" v="1847"/>
          <ac:picMkLst>
            <pc:docMk/>
            <pc:sldMk cId="483520456" sldId="274"/>
            <ac:picMk id="2" creationId="{B550D43E-0FF5-471B-C667-A321564042DC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3:06.755" v="1907" actId="2711"/>
        <pc:sldMkLst>
          <pc:docMk/>
          <pc:sldMk cId="1152939387" sldId="275"/>
        </pc:sldMkLst>
        <pc:spChg chg="mod">
          <ac:chgData name="Vitor Leitão" userId="2e421564-9c6f-48cc-b3ed-1a6900743b0a" providerId="ADAL" clId="{FDF08200-B393-4257-8B3C-96C5A71BB361}" dt="2026-04-07T06:33:06.755" v="1907" actId="2711"/>
          <ac:spMkLst>
            <pc:docMk/>
            <pc:sldMk cId="1152939387" sldId="275"/>
            <ac:spMk id="3" creationId="{7C8C6ECB-913A-7346-5374-B0A3E40D9292}"/>
          </ac:spMkLst>
        </pc:spChg>
        <pc:spChg chg="mod">
          <ac:chgData name="Vitor Leitão" userId="2e421564-9c6f-48cc-b3ed-1a6900743b0a" providerId="ADAL" clId="{FDF08200-B393-4257-8B3C-96C5A71BB361}" dt="2026-04-07T06:33:06.755" v="1907" actId="2711"/>
          <ac:spMkLst>
            <pc:docMk/>
            <pc:sldMk cId="1152939387" sldId="275"/>
            <ac:spMk id="4" creationId="{2672EBD1-CCE1-3605-92F7-A5236305EA17}"/>
          </ac:spMkLst>
        </pc:spChg>
        <pc:picChg chg="add mod">
          <ac:chgData name="Vitor Leitão" userId="2e421564-9c6f-48cc-b3ed-1a6900743b0a" providerId="ADAL" clId="{FDF08200-B393-4257-8B3C-96C5A71BB361}" dt="2026-04-07T06:25:19.374" v="1848"/>
          <ac:picMkLst>
            <pc:docMk/>
            <pc:sldMk cId="1152939387" sldId="275"/>
            <ac:picMk id="2" creationId="{6282AAFC-F049-F29E-954A-75100DCB104C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3:15.062" v="1909" actId="2711"/>
        <pc:sldMkLst>
          <pc:docMk/>
          <pc:sldMk cId="2938670839" sldId="276"/>
        </pc:sldMkLst>
        <pc:spChg chg="mod">
          <ac:chgData name="Vitor Leitão" userId="2e421564-9c6f-48cc-b3ed-1a6900743b0a" providerId="ADAL" clId="{FDF08200-B393-4257-8B3C-96C5A71BB361}" dt="2026-04-07T06:33:15.062" v="1909" actId="2711"/>
          <ac:spMkLst>
            <pc:docMk/>
            <pc:sldMk cId="2938670839" sldId="276"/>
            <ac:spMk id="5" creationId="{DF4357BE-4EDA-6445-7979-6FAF26FF4593}"/>
          </ac:spMkLst>
        </pc:spChg>
        <pc:picChg chg="add mod">
          <ac:chgData name="Vitor Leitão" userId="2e421564-9c6f-48cc-b3ed-1a6900743b0a" providerId="ADAL" clId="{FDF08200-B393-4257-8B3C-96C5A71BB361}" dt="2026-04-07T06:25:24.499" v="1851"/>
          <ac:picMkLst>
            <pc:docMk/>
            <pc:sldMk cId="2938670839" sldId="276"/>
            <ac:picMk id="2" creationId="{1D3687F8-D9A1-F787-A9CD-BD55B0F31A3D}"/>
          </ac:picMkLst>
        </pc:picChg>
      </pc:sldChg>
      <pc:sldChg chg="modSp add mod">
        <pc:chgData name="Vitor Leitão" userId="2e421564-9c6f-48cc-b3ed-1a6900743b0a" providerId="ADAL" clId="{FDF08200-B393-4257-8B3C-96C5A71BB361}" dt="2026-04-07T06:33:19.192" v="1910" actId="2711"/>
        <pc:sldMkLst>
          <pc:docMk/>
          <pc:sldMk cId="1426159404" sldId="277"/>
        </pc:sldMkLst>
        <pc:spChg chg="mod">
          <ac:chgData name="Vitor Leitão" userId="2e421564-9c6f-48cc-b3ed-1a6900743b0a" providerId="ADAL" clId="{FDF08200-B393-4257-8B3C-96C5A71BB361}" dt="2026-04-07T06:33:19.192" v="1910" actId="2711"/>
          <ac:spMkLst>
            <pc:docMk/>
            <pc:sldMk cId="1426159404" sldId="277"/>
            <ac:spMk id="5" creationId="{B8F1AD53-BD7B-F024-A230-918EEB185721}"/>
          </ac:spMkLst>
        </pc:spChg>
        <pc:spChg chg="mod">
          <ac:chgData name="Vitor Leitão" userId="2e421564-9c6f-48cc-b3ed-1a6900743b0a" providerId="ADAL" clId="{FDF08200-B393-4257-8B3C-96C5A71BB361}" dt="2026-04-07T06:33:19.192" v="1910" actId="2711"/>
          <ac:spMkLst>
            <pc:docMk/>
            <pc:sldMk cId="1426159404" sldId="277"/>
            <ac:spMk id="7" creationId="{8B287471-3611-C976-1A8B-1F7D5D2D291C}"/>
          </ac:spMkLst>
        </pc:spChg>
      </pc:sldChg>
      <pc:sldChg chg="addSp delSp modSp add mod setBg">
        <pc:chgData name="Vitor Leitão" userId="2e421564-9c6f-48cc-b3ed-1a6900743b0a" providerId="ADAL" clId="{FDF08200-B393-4257-8B3C-96C5A71BB361}" dt="2026-04-07T06:33:24.131" v="1911" actId="2711"/>
        <pc:sldMkLst>
          <pc:docMk/>
          <pc:sldMk cId="327190428" sldId="278"/>
        </pc:sldMkLst>
        <pc:spChg chg="add mod ord">
          <ac:chgData name="Vitor Leitão" userId="2e421564-9c6f-48cc-b3ed-1a6900743b0a" providerId="ADAL" clId="{FDF08200-B393-4257-8B3C-96C5A71BB361}" dt="2026-04-07T06:33:24.131" v="1911" actId="2711"/>
          <ac:spMkLst>
            <pc:docMk/>
            <pc:sldMk cId="327190428" sldId="278"/>
            <ac:spMk id="8" creationId="{405C7778-42FB-5391-114E-F83A134E22E1}"/>
          </ac:spMkLst>
        </pc:spChg>
        <pc:spChg chg="add">
          <ac:chgData name="Vitor Leitão" userId="2e421564-9c6f-48cc-b3ed-1a6900743b0a" providerId="ADAL" clId="{FDF08200-B393-4257-8B3C-96C5A71BB361}" dt="2026-04-05T14:40:52.312" v="552" actId="26606"/>
          <ac:spMkLst>
            <pc:docMk/>
            <pc:sldMk cId="327190428" sldId="278"/>
            <ac:spMk id="19" creationId="{04812C46-200A-4DEB-A05E-3ED6C68C2387}"/>
          </ac:spMkLst>
        </pc:spChg>
        <pc:picChg chg="add mod">
          <ac:chgData name="Vitor Leitão" userId="2e421564-9c6f-48cc-b3ed-1a6900743b0a" providerId="ADAL" clId="{FDF08200-B393-4257-8B3C-96C5A71BB361}" dt="2026-04-05T14:40:52.312" v="552" actId="26606"/>
          <ac:picMkLst>
            <pc:docMk/>
            <pc:sldMk cId="327190428" sldId="278"/>
            <ac:picMk id="9" creationId="{93931752-0C6F-0F63-B615-40DCA2746F02}"/>
          </ac:picMkLst>
        </pc:picChg>
      </pc:sldChg>
      <pc:sldChg chg="addSp delSp modSp add mod">
        <pc:chgData name="Vitor Leitão" userId="2e421564-9c6f-48cc-b3ed-1a6900743b0a" providerId="ADAL" clId="{FDF08200-B393-4257-8B3C-96C5A71BB361}" dt="2026-04-07T06:33:27.673" v="1912" actId="2711"/>
        <pc:sldMkLst>
          <pc:docMk/>
          <pc:sldMk cId="1755311615" sldId="279"/>
        </pc:sldMkLst>
        <pc:spChg chg="mod">
          <ac:chgData name="Vitor Leitão" userId="2e421564-9c6f-48cc-b3ed-1a6900743b0a" providerId="ADAL" clId="{FDF08200-B393-4257-8B3C-96C5A71BB361}" dt="2026-04-07T06:33:27.673" v="1912" actId="2711"/>
          <ac:spMkLst>
            <pc:docMk/>
            <pc:sldMk cId="1755311615" sldId="279"/>
            <ac:spMk id="8" creationId="{9722F3AF-EE65-506D-5A19-6729B5EBEDEA}"/>
          </ac:spMkLst>
        </pc:spChg>
        <pc:picChg chg="add mod">
          <ac:chgData name="Vitor Leitão" userId="2e421564-9c6f-48cc-b3ed-1a6900743b0a" providerId="ADAL" clId="{FDF08200-B393-4257-8B3C-96C5A71BB361}" dt="2026-04-05T14:47:27.121" v="744" actId="732"/>
          <ac:picMkLst>
            <pc:docMk/>
            <pc:sldMk cId="1755311615" sldId="279"/>
            <ac:picMk id="7170" creationId="{413FFAE7-6274-A4F5-E735-F1C7BC30BF72}"/>
          </ac:picMkLst>
        </pc:picChg>
      </pc:sldChg>
      <pc:sldChg chg="delSp modSp add mod modAnim">
        <pc:chgData name="Vitor Leitão" userId="2e421564-9c6f-48cc-b3ed-1a6900743b0a" providerId="ADAL" clId="{FDF08200-B393-4257-8B3C-96C5A71BB361}" dt="2026-04-07T06:37:17.961" v="1954" actId="6549"/>
        <pc:sldMkLst>
          <pc:docMk/>
          <pc:sldMk cId="1614553293" sldId="280"/>
        </pc:sldMkLst>
        <pc:spChg chg="mod">
          <ac:chgData name="Vitor Leitão" userId="2e421564-9c6f-48cc-b3ed-1a6900743b0a" providerId="ADAL" clId="{FDF08200-B393-4257-8B3C-96C5A71BB361}" dt="2026-04-07T06:37:17.961" v="1954" actId="6549"/>
          <ac:spMkLst>
            <pc:docMk/>
            <pc:sldMk cId="1614553293" sldId="280"/>
            <ac:spMk id="8" creationId="{5D267C6F-5243-B9EC-2E36-C962D0F58FFB}"/>
          </ac:spMkLst>
        </pc:spChg>
      </pc:sldChg>
      <pc:sldChg chg="addSp delSp modSp add mod modAnim">
        <pc:chgData name="Vitor Leitão" userId="2e421564-9c6f-48cc-b3ed-1a6900743b0a" providerId="ADAL" clId="{FDF08200-B393-4257-8B3C-96C5A71BB361}" dt="2026-04-07T06:33:36.784" v="1914" actId="2711"/>
        <pc:sldMkLst>
          <pc:docMk/>
          <pc:sldMk cId="1812496554" sldId="281"/>
        </pc:sldMkLst>
        <pc:spChg chg="add mod">
          <ac:chgData name="Vitor Leitão" userId="2e421564-9c6f-48cc-b3ed-1a6900743b0a" providerId="ADAL" clId="{FDF08200-B393-4257-8B3C-96C5A71BB361}" dt="2026-04-07T06:33:36.784" v="1914" actId="2711"/>
          <ac:spMkLst>
            <pc:docMk/>
            <pc:sldMk cId="1812496554" sldId="281"/>
            <ac:spMk id="3" creationId="{13DA0760-3698-8067-A4B3-632B7E31B07B}"/>
          </ac:spMkLst>
        </pc:spChg>
        <pc:spChg chg="mod">
          <ac:chgData name="Vitor Leitão" userId="2e421564-9c6f-48cc-b3ed-1a6900743b0a" providerId="ADAL" clId="{FDF08200-B393-4257-8B3C-96C5A71BB361}" dt="2026-04-05T14:50:49.637" v="865" actId="21"/>
          <ac:spMkLst>
            <pc:docMk/>
            <pc:sldMk cId="1812496554" sldId="281"/>
            <ac:spMk id="8" creationId="{21179B80-13CC-2833-7D57-C4561637A62F}"/>
          </ac:spMkLst>
        </pc:spChg>
        <pc:picChg chg="add del mod">
          <ac:chgData name="Vitor Leitão" userId="2e421564-9c6f-48cc-b3ed-1a6900743b0a" providerId="ADAL" clId="{FDF08200-B393-4257-8B3C-96C5A71BB361}" dt="2026-04-07T06:25:35.225" v="1853" actId="478"/>
          <ac:picMkLst>
            <pc:docMk/>
            <pc:sldMk cId="1812496554" sldId="281"/>
            <ac:picMk id="2" creationId="{D228357F-2396-FD09-0B9A-E7318D2E147D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3:42.871" v="1915" actId="2711"/>
        <pc:sldMkLst>
          <pc:docMk/>
          <pc:sldMk cId="3966890347" sldId="282"/>
        </pc:sldMkLst>
        <pc:spChg chg="mod">
          <ac:chgData name="Vitor Leitão" userId="2e421564-9c6f-48cc-b3ed-1a6900743b0a" providerId="ADAL" clId="{FDF08200-B393-4257-8B3C-96C5A71BB361}" dt="2026-04-07T06:33:42.871" v="1915" actId="2711"/>
          <ac:spMkLst>
            <pc:docMk/>
            <pc:sldMk cId="3966890347" sldId="282"/>
            <ac:spMk id="3" creationId="{53DAFA9E-3BE1-A2F5-3143-85E5BC285115}"/>
          </ac:spMkLst>
        </pc:spChg>
        <pc:spChg chg="add mod">
          <ac:chgData name="Vitor Leitão" userId="2e421564-9c6f-48cc-b3ed-1a6900743b0a" providerId="ADAL" clId="{FDF08200-B393-4257-8B3C-96C5A71BB361}" dt="2026-04-07T06:33:42.871" v="1915" actId="2711"/>
          <ac:spMkLst>
            <pc:docMk/>
            <pc:sldMk cId="3966890347" sldId="282"/>
            <ac:spMk id="4" creationId="{207B39B9-3B75-4296-C241-7389FDD27B0E}"/>
          </ac:spMkLst>
        </pc:spChg>
      </pc:sldChg>
      <pc:sldChg chg="modSp add mod">
        <pc:chgData name="Vitor Leitão" userId="2e421564-9c6f-48cc-b3ed-1a6900743b0a" providerId="ADAL" clId="{FDF08200-B393-4257-8B3C-96C5A71BB361}" dt="2026-04-07T06:33:49.924" v="1916" actId="2711"/>
        <pc:sldMkLst>
          <pc:docMk/>
          <pc:sldMk cId="3489921872" sldId="283"/>
        </pc:sldMkLst>
        <pc:spChg chg="mod">
          <ac:chgData name="Vitor Leitão" userId="2e421564-9c6f-48cc-b3ed-1a6900743b0a" providerId="ADAL" clId="{FDF08200-B393-4257-8B3C-96C5A71BB361}" dt="2026-04-07T06:33:49.924" v="1916" actId="2711"/>
          <ac:spMkLst>
            <pc:docMk/>
            <pc:sldMk cId="3489921872" sldId="283"/>
            <ac:spMk id="5" creationId="{52CD5FBA-1E81-3295-BF8B-6969D9642E44}"/>
          </ac:spMkLst>
        </pc:spChg>
        <pc:spChg chg="mod">
          <ac:chgData name="Vitor Leitão" userId="2e421564-9c6f-48cc-b3ed-1a6900743b0a" providerId="ADAL" clId="{FDF08200-B393-4257-8B3C-96C5A71BB361}" dt="2026-04-07T06:33:49.924" v="1916" actId="2711"/>
          <ac:spMkLst>
            <pc:docMk/>
            <pc:sldMk cId="3489921872" sldId="283"/>
            <ac:spMk id="7" creationId="{1E01D83A-0BCE-266C-F4B2-02D1FFCF0291}"/>
          </ac:spMkLst>
        </pc:spChg>
      </pc:sldChg>
      <pc:sldChg chg="addSp delSp modSp add mod">
        <pc:chgData name="Vitor Leitão" userId="2e421564-9c6f-48cc-b3ed-1a6900743b0a" providerId="ADAL" clId="{FDF08200-B393-4257-8B3C-96C5A71BB361}" dt="2026-04-07T06:33:58.224" v="1918" actId="20577"/>
        <pc:sldMkLst>
          <pc:docMk/>
          <pc:sldMk cId="3832871796" sldId="284"/>
        </pc:sldMkLst>
        <pc:spChg chg="mod">
          <ac:chgData name="Vitor Leitão" userId="2e421564-9c6f-48cc-b3ed-1a6900743b0a" providerId="ADAL" clId="{FDF08200-B393-4257-8B3C-96C5A71BB361}" dt="2026-04-07T06:33:58.224" v="1918" actId="20577"/>
          <ac:spMkLst>
            <pc:docMk/>
            <pc:sldMk cId="3832871796" sldId="284"/>
            <ac:spMk id="5" creationId="{AA48D58A-8CF3-EA60-19FC-B250C247CDC8}"/>
          </ac:spMkLst>
        </pc:spChg>
        <pc:picChg chg="add mod">
          <ac:chgData name="Vitor Leitão" userId="2e421564-9c6f-48cc-b3ed-1a6900743b0a" providerId="ADAL" clId="{FDF08200-B393-4257-8B3C-96C5A71BB361}" dt="2026-04-07T06:25:39.267" v="1854"/>
          <ac:picMkLst>
            <pc:docMk/>
            <pc:sldMk cId="3832871796" sldId="284"/>
            <ac:picMk id="2" creationId="{36C0719C-9D88-112A-7315-F6CA0D7A9303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4:05.677" v="1919" actId="2711"/>
        <pc:sldMkLst>
          <pc:docMk/>
          <pc:sldMk cId="2005139188" sldId="285"/>
        </pc:sldMkLst>
        <pc:spChg chg="add mod">
          <ac:chgData name="Vitor Leitão" userId="2e421564-9c6f-48cc-b3ed-1a6900743b0a" providerId="ADAL" clId="{FDF08200-B393-4257-8B3C-96C5A71BB361}" dt="2026-04-07T06:34:05.677" v="1919" actId="2711"/>
          <ac:spMkLst>
            <pc:docMk/>
            <pc:sldMk cId="2005139188" sldId="285"/>
            <ac:spMk id="2" creationId="{EB34B363-C71E-40A6-D35E-FC48CD2F22BC}"/>
          </ac:spMkLst>
        </pc:spChg>
        <pc:spChg chg="mod">
          <ac:chgData name="Vitor Leitão" userId="2e421564-9c6f-48cc-b3ed-1a6900743b0a" providerId="ADAL" clId="{FDF08200-B393-4257-8B3C-96C5A71BB361}" dt="2026-04-07T06:34:05.677" v="1919" actId="2711"/>
          <ac:spMkLst>
            <pc:docMk/>
            <pc:sldMk cId="2005139188" sldId="285"/>
            <ac:spMk id="5" creationId="{4B351D0F-1500-2406-181E-BC07E196EC3F}"/>
          </ac:spMkLst>
        </pc:spChg>
        <pc:picChg chg="add mod">
          <ac:chgData name="Vitor Leitão" userId="2e421564-9c6f-48cc-b3ed-1a6900743b0a" providerId="ADAL" clId="{FDF08200-B393-4257-8B3C-96C5A71BB361}" dt="2026-04-07T06:25:40.727" v="1855"/>
          <ac:picMkLst>
            <pc:docMk/>
            <pc:sldMk cId="2005139188" sldId="285"/>
            <ac:picMk id="3" creationId="{C154C842-BFA6-4C95-167E-61AC5FE4D95F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4:12.337" v="1920" actId="2711"/>
        <pc:sldMkLst>
          <pc:docMk/>
          <pc:sldMk cId="2477319511" sldId="286"/>
        </pc:sldMkLst>
        <pc:spChg chg="mod">
          <ac:chgData name="Vitor Leitão" userId="2e421564-9c6f-48cc-b3ed-1a6900743b0a" providerId="ADAL" clId="{FDF08200-B393-4257-8B3C-96C5A71BB361}" dt="2026-04-07T06:34:12.337" v="1920" actId="2711"/>
          <ac:spMkLst>
            <pc:docMk/>
            <pc:sldMk cId="2477319511" sldId="286"/>
            <ac:spMk id="2" creationId="{8C6E5491-966A-742A-9CB8-7856A18DFAC1}"/>
          </ac:spMkLst>
        </pc:spChg>
        <pc:spChg chg="mod">
          <ac:chgData name="Vitor Leitão" userId="2e421564-9c6f-48cc-b3ed-1a6900743b0a" providerId="ADAL" clId="{FDF08200-B393-4257-8B3C-96C5A71BB361}" dt="2026-04-07T06:34:12.337" v="1920" actId="2711"/>
          <ac:spMkLst>
            <pc:docMk/>
            <pc:sldMk cId="2477319511" sldId="286"/>
            <ac:spMk id="5" creationId="{0E97E8D0-B6C3-0A5F-EBE9-14F23BB653D6}"/>
          </ac:spMkLst>
        </pc:spChg>
        <pc:picChg chg="add mod">
          <ac:chgData name="Vitor Leitão" userId="2e421564-9c6f-48cc-b3ed-1a6900743b0a" providerId="ADAL" clId="{FDF08200-B393-4257-8B3C-96C5A71BB361}" dt="2026-04-07T06:25:42.340" v="1856"/>
          <ac:picMkLst>
            <pc:docMk/>
            <pc:sldMk cId="2477319511" sldId="286"/>
            <ac:picMk id="3" creationId="{6D63E0DB-BCA6-2AB6-D23D-14171AA38B6D}"/>
          </ac:picMkLst>
        </pc:picChg>
      </pc:sldChg>
      <pc:sldChg chg="addSp modSp add mod">
        <pc:chgData name="Vitor Leitão" userId="2e421564-9c6f-48cc-b3ed-1a6900743b0a" providerId="ADAL" clId="{FDF08200-B393-4257-8B3C-96C5A71BB361}" dt="2026-04-07T06:34:16.731" v="1921" actId="2711"/>
        <pc:sldMkLst>
          <pc:docMk/>
          <pc:sldMk cId="2571066084" sldId="287"/>
        </pc:sldMkLst>
        <pc:spChg chg="mod">
          <ac:chgData name="Vitor Leitão" userId="2e421564-9c6f-48cc-b3ed-1a6900743b0a" providerId="ADAL" clId="{FDF08200-B393-4257-8B3C-96C5A71BB361}" dt="2026-04-07T06:34:16.731" v="1921" actId="2711"/>
          <ac:spMkLst>
            <pc:docMk/>
            <pc:sldMk cId="2571066084" sldId="287"/>
            <ac:spMk id="2" creationId="{B09A6A3C-5D7C-6577-DC0F-A0F50A73C381}"/>
          </ac:spMkLst>
        </pc:spChg>
        <pc:spChg chg="mod">
          <ac:chgData name="Vitor Leitão" userId="2e421564-9c6f-48cc-b3ed-1a6900743b0a" providerId="ADAL" clId="{FDF08200-B393-4257-8B3C-96C5A71BB361}" dt="2026-04-07T06:34:16.731" v="1921" actId="2711"/>
          <ac:spMkLst>
            <pc:docMk/>
            <pc:sldMk cId="2571066084" sldId="287"/>
            <ac:spMk id="5" creationId="{5D979F96-3D11-FECB-B0EB-6D84565FEEA1}"/>
          </ac:spMkLst>
        </pc:spChg>
        <pc:picChg chg="add mod">
          <ac:chgData name="Vitor Leitão" userId="2e421564-9c6f-48cc-b3ed-1a6900743b0a" providerId="ADAL" clId="{FDF08200-B393-4257-8B3C-96C5A71BB361}" dt="2026-04-07T06:25:55.677" v="1858"/>
          <ac:picMkLst>
            <pc:docMk/>
            <pc:sldMk cId="2571066084" sldId="287"/>
            <ac:picMk id="3" creationId="{561D57A5-BD1F-F79A-2CFF-3DFDEFF25ADF}"/>
          </ac:picMkLst>
        </pc:picChg>
      </pc:sldChg>
      <pc:sldChg chg="delSp modSp add mod">
        <pc:chgData name="Vitor Leitão" userId="2e421564-9c6f-48cc-b3ed-1a6900743b0a" providerId="ADAL" clId="{FDF08200-B393-4257-8B3C-96C5A71BB361}" dt="2026-04-07T06:34:20.904" v="1922" actId="2711"/>
        <pc:sldMkLst>
          <pc:docMk/>
          <pc:sldMk cId="3216954279" sldId="288"/>
        </pc:sldMkLst>
        <pc:spChg chg="mod">
          <ac:chgData name="Vitor Leitão" userId="2e421564-9c6f-48cc-b3ed-1a6900743b0a" providerId="ADAL" clId="{FDF08200-B393-4257-8B3C-96C5A71BB361}" dt="2026-04-07T06:34:20.904" v="1922" actId="2711"/>
          <ac:spMkLst>
            <pc:docMk/>
            <pc:sldMk cId="3216954279" sldId="288"/>
            <ac:spMk id="5" creationId="{740DCED0-D20B-33EF-DB4E-7919A3F1280B}"/>
          </ac:spMkLst>
        </pc:spChg>
      </pc:sldChg>
      <pc:sldChg chg="addSp delSp modSp add mod">
        <pc:chgData name="Vitor Leitão" userId="2e421564-9c6f-48cc-b3ed-1a6900743b0a" providerId="ADAL" clId="{FDF08200-B393-4257-8B3C-96C5A71BB361}" dt="2026-04-07T06:11:17.265" v="1749" actId="1076"/>
        <pc:sldMkLst>
          <pc:docMk/>
          <pc:sldMk cId="4101964879" sldId="289"/>
        </pc:sldMkLst>
        <pc:spChg chg="del mod">
          <ac:chgData name="Vitor Leitão" userId="2e421564-9c6f-48cc-b3ed-1a6900743b0a" providerId="ADAL" clId="{FDF08200-B393-4257-8B3C-96C5A71BB361}" dt="2026-04-07T06:06:27.463" v="1644" actId="478"/>
          <ac:spMkLst>
            <pc:docMk/>
            <pc:sldMk cId="4101964879" sldId="289"/>
            <ac:spMk id="5" creationId="{84CEA706-6B4E-604A-304E-4D3AF0D81EC8}"/>
          </ac:spMkLst>
        </pc:spChg>
        <pc:spChg chg="del mod">
          <ac:chgData name="Vitor Leitão" userId="2e421564-9c6f-48cc-b3ed-1a6900743b0a" providerId="ADAL" clId="{FDF08200-B393-4257-8B3C-96C5A71BB361}" dt="2026-04-07T06:06:27.463" v="1644" actId="478"/>
          <ac:spMkLst>
            <pc:docMk/>
            <pc:sldMk cId="4101964879" sldId="289"/>
            <ac:spMk id="7" creationId="{EDE0E3F6-2ACD-833F-BFF2-56C29C421321}"/>
          </ac:spMkLst>
        </pc:spChg>
        <pc:spChg chg="add mod">
          <ac:chgData name="Vitor Leitão" userId="2e421564-9c6f-48cc-b3ed-1a6900743b0a" providerId="ADAL" clId="{FDF08200-B393-4257-8B3C-96C5A71BB361}" dt="2026-04-07T06:11:11.476" v="1748" actId="14100"/>
          <ac:spMkLst>
            <pc:docMk/>
            <pc:sldMk cId="4101964879" sldId="289"/>
            <ac:spMk id="9" creationId="{4DFFB7C5-9DB4-4EAF-1431-B7907465F32A}"/>
          </ac:spMkLst>
        </pc:spChg>
        <pc:picChg chg="add mod">
          <ac:chgData name="Vitor Leitão" userId="2e421564-9c6f-48cc-b3ed-1a6900743b0a" providerId="ADAL" clId="{FDF08200-B393-4257-8B3C-96C5A71BB361}" dt="2026-04-07T06:07:00.993" v="1712" actId="1037"/>
          <ac:picMkLst>
            <pc:docMk/>
            <pc:sldMk cId="4101964879" sldId="289"/>
            <ac:picMk id="3" creationId="{EB9566B6-FF83-18D3-5296-F61BA0A631A9}"/>
          </ac:picMkLst>
        </pc:picChg>
        <pc:picChg chg="add mod">
          <ac:chgData name="Vitor Leitão" userId="2e421564-9c6f-48cc-b3ed-1a6900743b0a" providerId="ADAL" clId="{FDF08200-B393-4257-8B3C-96C5A71BB361}" dt="2026-04-07T06:11:17.265" v="1749" actId="1076"/>
          <ac:picMkLst>
            <pc:docMk/>
            <pc:sldMk cId="4101964879" sldId="289"/>
            <ac:picMk id="6" creationId="{DB0A9E65-8DA8-6307-4B1C-577CA6BF5CD0}"/>
          </ac:picMkLst>
        </pc:picChg>
      </pc:sldChg>
      <pc:sldChg chg="addSp delSp modSp add mod delAnim modAnim">
        <pc:chgData name="Vitor Leitão" userId="2e421564-9c6f-48cc-b3ed-1a6900743b0a" providerId="ADAL" clId="{FDF08200-B393-4257-8B3C-96C5A71BB361}" dt="2026-04-07T06:37:04.951" v="1951" actId="478"/>
        <pc:sldMkLst>
          <pc:docMk/>
          <pc:sldMk cId="3315858820" sldId="291"/>
        </pc:sldMkLst>
        <pc:picChg chg="add mod">
          <ac:chgData name="Vitor Leitão" userId="2e421564-9c6f-48cc-b3ed-1a6900743b0a" providerId="ADAL" clId="{FDF08200-B393-4257-8B3C-96C5A71BB361}" dt="2026-04-05T15:14:51.502" v="1314" actId="1076"/>
          <ac:picMkLst>
            <pc:docMk/>
            <pc:sldMk cId="3315858820" sldId="291"/>
            <ac:picMk id="4" creationId="{C17C7587-6A7C-4696-D724-E9DC97184A30}"/>
          </ac:picMkLst>
        </pc:picChg>
        <pc:picChg chg="add del mod">
          <ac:chgData name="Vitor Leitão" userId="2e421564-9c6f-48cc-b3ed-1a6900743b0a" providerId="ADAL" clId="{FDF08200-B393-4257-8B3C-96C5A71BB361}" dt="2026-04-07T06:37:04.951" v="1951" actId="478"/>
          <ac:picMkLst>
            <pc:docMk/>
            <pc:sldMk cId="3315858820" sldId="291"/>
            <ac:picMk id="5" creationId="{D6236CB4-ECB5-B281-C61F-46297F69260A}"/>
          </ac:picMkLst>
        </pc:picChg>
      </pc:sldChg>
      <pc:sldChg chg="addSp delSp modSp add mod delAnim modAnim">
        <pc:chgData name="Vitor Leitão" userId="2e421564-9c6f-48cc-b3ed-1a6900743b0a" providerId="ADAL" clId="{FDF08200-B393-4257-8B3C-96C5A71BB361}" dt="2026-04-07T06:36:56.890" v="1948" actId="478"/>
        <pc:sldMkLst>
          <pc:docMk/>
          <pc:sldMk cId="1672873809" sldId="292"/>
        </pc:sldMkLst>
        <pc:picChg chg="add mod">
          <ac:chgData name="Vitor Leitão" userId="2e421564-9c6f-48cc-b3ed-1a6900743b0a" providerId="ADAL" clId="{FDF08200-B393-4257-8B3C-96C5A71BB361}" dt="2026-04-05T15:15:46.500" v="1327" actId="12788"/>
          <ac:picMkLst>
            <pc:docMk/>
            <pc:sldMk cId="1672873809" sldId="292"/>
            <ac:picMk id="2" creationId="{21E1639E-07DF-DBEB-064D-DF0A0E5840C3}"/>
          </ac:picMkLst>
        </pc:picChg>
        <pc:picChg chg="add del mod">
          <ac:chgData name="Vitor Leitão" userId="2e421564-9c6f-48cc-b3ed-1a6900743b0a" providerId="ADAL" clId="{FDF08200-B393-4257-8B3C-96C5A71BB361}" dt="2026-04-07T06:36:56.890" v="1948" actId="478"/>
          <ac:picMkLst>
            <pc:docMk/>
            <pc:sldMk cId="1672873809" sldId="292"/>
            <ac:picMk id="3" creationId="{5F58B9D4-CFF7-A9FA-0CC1-46543F6BE2A0}"/>
          </ac:picMkLst>
        </pc:picChg>
      </pc:sldChg>
      <pc:sldChg chg="addSp delSp modSp add mod modAnim">
        <pc:chgData name="Vitor Leitão" userId="2e421564-9c6f-48cc-b3ed-1a6900743b0a" providerId="ADAL" clId="{FDF08200-B393-4257-8B3C-96C5A71BB361}" dt="2026-04-07T06:36:49.400" v="1946" actId="478"/>
        <pc:sldMkLst>
          <pc:docMk/>
          <pc:sldMk cId="2566532843" sldId="293"/>
        </pc:sldMkLst>
        <pc:picChg chg="add mod">
          <ac:chgData name="Vitor Leitão" userId="2e421564-9c6f-48cc-b3ed-1a6900743b0a" providerId="ADAL" clId="{FDF08200-B393-4257-8B3C-96C5A71BB361}" dt="2026-04-05T15:16:26.750" v="1335" actId="1076"/>
          <ac:picMkLst>
            <pc:docMk/>
            <pc:sldMk cId="2566532843" sldId="293"/>
            <ac:picMk id="4" creationId="{8EA27C10-B418-0A42-76A2-8820A1F55552}"/>
          </ac:picMkLst>
        </pc:picChg>
        <pc:picChg chg="add del mod">
          <ac:chgData name="Vitor Leitão" userId="2e421564-9c6f-48cc-b3ed-1a6900743b0a" providerId="ADAL" clId="{FDF08200-B393-4257-8B3C-96C5A71BB361}" dt="2026-04-07T06:36:49.400" v="1946" actId="478"/>
          <ac:picMkLst>
            <pc:docMk/>
            <pc:sldMk cId="2566532843" sldId="293"/>
            <ac:picMk id="5" creationId="{BF743100-E1FD-4D09-86F4-45D3AE5C8234}"/>
          </ac:picMkLst>
        </pc:picChg>
      </pc:sldChg>
      <pc:sldChg chg="addSp delSp modSp add mod delAnim">
        <pc:chgData name="Vitor Leitão" userId="2e421564-9c6f-48cc-b3ed-1a6900743b0a" providerId="ADAL" clId="{FDF08200-B393-4257-8B3C-96C5A71BB361}" dt="2026-04-05T15:22:31.755" v="1346" actId="12789"/>
        <pc:sldMkLst>
          <pc:docMk/>
          <pc:sldMk cId="13914080" sldId="294"/>
        </pc:sldMkLst>
        <pc:picChg chg="add mod">
          <ac:chgData name="Vitor Leitão" userId="2e421564-9c6f-48cc-b3ed-1a6900743b0a" providerId="ADAL" clId="{FDF08200-B393-4257-8B3C-96C5A71BB361}" dt="2026-04-05T15:22:31.755" v="1346" actId="12789"/>
          <ac:picMkLst>
            <pc:docMk/>
            <pc:sldMk cId="13914080" sldId="294"/>
            <ac:picMk id="2" creationId="{53FE80B5-AA59-86E2-4C7D-7279DDB36D10}"/>
          </ac:picMkLst>
        </pc:picChg>
      </pc:sldChg>
      <pc:sldChg chg="modSp add mod">
        <pc:chgData name="Vitor Leitão" userId="2e421564-9c6f-48cc-b3ed-1a6900743b0a" providerId="ADAL" clId="{FDF08200-B393-4257-8B3C-96C5A71BB361}" dt="2026-04-07T06:35:05.949" v="1927" actId="2711"/>
        <pc:sldMkLst>
          <pc:docMk/>
          <pc:sldMk cId="3402763953" sldId="295"/>
        </pc:sldMkLst>
        <pc:spChg chg="mod">
          <ac:chgData name="Vitor Leitão" userId="2e421564-9c6f-48cc-b3ed-1a6900743b0a" providerId="ADAL" clId="{FDF08200-B393-4257-8B3C-96C5A71BB361}" dt="2026-04-07T06:35:05.949" v="1927" actId="2711"/>
          <ac:spMkLst>
            <pc:docMk/>
            <pc:sldMk cId="3402763953" sldId="295"/>
            <ac:spMk id="5" creationId="{119DC221-A5FA-BE17-DD55-8B0734DD84A7}"/>
          </ac:spMkLst>
        </pc:spChg>
        <pc:spChg chg="mod">
          <ac:chgData name="Vitor Leitão" userId="2e421564-9c6f-48cc-b3ed-1a6900743b0a" providerId="ADAL" clId="{FDF08200-B393-4257-8B3C-96C5A71BB361}" dt="2026-04-07T06:35:05.949" v="1927" actId="2711"/>
          <ac:spMkLst>
            <pc:docMk/>
            <pc:sldMk cId="3402763953" sldId="295"/>
            <ac:spMk id="7" creationId="{F8866112-5883-D6FC-7E73-96FA09449C0F}"/>
          </ac:spMkLst>
        </pc:spChg>
      </pc:sldChg>
      <pc:sldChg chg="delSp modSp add mod ord">
        <pc:chgData name="Vitor Leitão" userId="2e421564-9c6f-48cc-b3ed-1a6900743b0a" providerId="ADAL" clId="{FDF08200-B393-4257-8B3C-96C5A71BB361}" dt="2026-04-07T06:35:11.201" v="1928" actId="2711"/>
        <pc:sldMkLst>
          <pc:docMk/>
          <pc:sldMk cId="3055871570" sldId="296"/>
        </pc:sldMkLst>
        <pc:spChg chg="mod">
          <ac:chgData name="Vitor Leitão" userId="2e421564-9c6f-48cc-b3ed-1a6900743b0a" providerId="ADAL" clId="{FDF08200-B393-4257-8B3C-96C5A71BB361}" dt="2026-04-07T06:35:11.201" v="1928" actId="2711"/>
          <ac:spMkLst>
            <pc:docMk/>
            <pc:sldMk cId="3055871570" sldId="296"/>
            <ac:spMk id="5" creationId="{5B7553A8-5E63-8450-4968-4544A5C28A78}"/>
          </ac:spMkLst>
        </pc:spChg>
      </pc:sldChg>
      <pc:sldChg chg="addSp modSp add mod ord modAnim">
        <pc:chgData name="Vitor Leitão" userId="2e421564-9c6f-48cc-b3ed-1a6900743b0a" providerId="ADAL" clId="{FDF08200-B393-4257-8B3C-96C5A71BB361}" dt="2026-04-07T06:36:05.213" v="1934" actId="6549"/>
        <pc:sldMkLst>
          <pc:docMk/>
          <pc:sldMk cId="4075441564" sldId="297"/>
        </pc:sldMkLst>
        <pc:spChg chg="add mod">
          <ac:chgData name="Vitor Leitão" userId="2e421564-9c6f-48cc-b3ed-1a6900743b0a" providerId="ADAL" clId="{FDF08200-B393-4257-8B3C-96C5A71BB361}" dt="2026-04-07T06:35:15.953" v="1929" actId="2711"/>
          <ac:spMkLst>
            <pc:docMk/>
            <pc:sldMk cId="4075441564" sldId="297"/>
            <ac:spMk id="2" creationId="{122638A1-26CF-455E-B647-F7F943116185}"/>
          </ac:spMkLst>
        </pc:spChg>
        <pc:spChg chg="mod">
          <ac:chgData name="Vitor Leitão" userId="2e421564-9c6f-48cc-b3ed-1a6900743b0a" providerId="ADAL" clId="{FDF08200-B393-4257-8B3C-96C5A71BB361}" dt="2026-04-07T06:36:05.213" v="1934" actId="6549"/>
          <ac:spMkLst>
            <pc:docMk/>
            <pc:sldMk cId="4075441564" sldId="297"/>
            <ac:spMk id="5" creationId="{C14ADAB7-8976-0CED-CC45-C8727285CFD8}"/>
          </ac:spMkLst>
        </pc:spChg>
        <pc:picChg chg="add mod">
          <ac:chgData name="Vitor Leitão" userId="2e421564-9c6f-48cc-b3ed-1a6900743b0a" providerId="ADAL" clId="{FDF08200-B393-4257-8B3C-96C5A71BB361}" dt="2026-04-07T06:26:09.033" v="1859"/>
          <ac:picMkLst>
            <pc:docMk/>
            <pc:sldMk cId="4075441564" sldId="297"/>
            <ac:picMk id="3" creationId="{20DFAF71-0ECA-149C-2638-D394E7F52D16}"/>
          </ac:picMkLst>
        </pc:picChg>
      </pc:sldChg>
      <pc:sldChg chg="addSp delSp modSp add mod delAnim">
        <pc:chgData name="Vitor Leitão" userId="2e421564-9c6f-48cc-b3ed-1a6900743b0a" providerId="ADAL" clId="{FDF08200-B393-4257-8B3C-96C5A71BB361}" dt="2026-04-07T06:35:23.758" v="1930" actId="2711"/>
        <pc:sldMkLst>
          <pc:docMk/>
          <pc:sldMk cId="4171951583" sldId="298"/>
        </pc:sldMkLst>
        <pc:spChg chg="mod">
          <ac:chgData name="Vitor Leitão" userId="2e421564-9c6f-48cc-b3ed-1a6900743b0a" providerId="ADAL" clId="{FDF08200-B393-4257-8B3C-96C5A71BB361}" dt="2026-04-07T06:35:23.758" v="1930" actId="2711"/>
          <ac:spMkLst>
            <pc:docMk/>
            <pc:sldMk cId="4171951583" sldId="298"/>
            <ac:spMk id="2" creationId="{E85B371A-40A9-DF0C-D961-741EC751341B}"/>
          </ac:spMkLst>
        </pc:spChg>
        <pc:picChg chg="add mod">
          <ac:chgData name="Vitor Leitão" userId="2e421564-9c6f-48cc-b3ed-1a6900743b0a" providerId="ADAL" clId="{FDF08200-B393-4257-8B3C-96C5A71BB361}" dt="2026-04-05T15:34:07.091" v="1641" actId="1076"/>
          <ac:picMkLst>
            <pc:docMk/>
            <pc:sldMk cId="4171951583" sldId="298"/>
            <ac:picMk id="6" creationId="{93DAB2F5-107C-200C-48E3-741F79D87377}"/>
          </ac:picMkLst>
        </pc:picChg>
      </pc:sldChg>
      <pc:sldChg chg="modSp add mod">
        <pc:chgData name="Vitor Leitão" userId="2e421564-9c6f-48cc-b3ed-1a6900743b0a" providerId="ADAL" clId="{FDF08200-B393-4257-8B3C-96C5A71BB361}" dt="2026-04-07T06:34:53.657" v="1926" actId="2711"/>
        <pc:sldMkLst>
          <pc:docMk/>
          <pc:sldMk cId="2569605128" sldId="299"/>
        </pc:sldMkLst>
        <pc:spChg chg="mod">
          <ac:chgData name="Vitor Leitão" userId="2e421564-9c6f-48cc-b3ed-1a6900743b0a" providerId="ADAL" clId="{FDF08200-B393-4257-8B3C-96C5A71BB361}" dt="2026-04-07T06:34:53.657" v="1926" actId="2711"/>
          <ac:spMkLst>
            <pc:docMk/>
            <pc:sldMk cId="2569605128" sldId="299"/>
            <ac:spMk id="5" creationId="{402137C7-CC0C-6EF0-8FB5-CD6B15889EFA}"/>
          </ac:spMkLst>
        </pc:spChg>
        <pc:spChg chg="mod">
          <ac:chgData name="Vitor Leitão" userId="2e421564-9c6f-48cc-b3ed-1a6900743b0a" providerId="ADAL" clId="{FDF08200-B393-4257-8B3C-96C5A71BB361}" dt="2026-04-07T06:34:53.657" v="1926" actId="2711"/>
          <ac:spMkLst>
            <pc:docMk/>
            <pc:sldMk cId="2569605128" sldId="299"/>
            <ac:spMk id="7" creationId="{47AD5564-4591-A978-828A-BEC057753EDB}"/>
          </ac:spMkLst>
        </pc:spChg>
      </pc:sldChg>
      <pc:sldChg chg="delSp modSp add mod">
        <pc:chgData name="Vitor Leitão" userId="2e421564-9c6f-48cc-b3ed-1a6900743b0a" providerId="ADAL" clId="{FDF08200-B393-4257-8B3C-96C5A71BB361}" dt="2026-04-07T06:34:32.181" v="1923" actId="2711"/>
        <pc:sldMkLst>
          <pc:docMk/>
          <pc:sldMk cId="1489110514" sldId="300"/>
        </pc:sldMkLst>
        <pc:spChg chg="mod">
          <ac:chgData name="Vitor Leitão" userId="2e421564-9c6f-48cc-b3ed-1a6900743b0a" providerId="ADAL" clId="{FDF08200-B393-4257-8B3C-96C5A71BB361}" dt="2026-04-07T06:34:32.181" v="1923" actId="2711"/>
          <ac:spMkLst>
            <pc:docMk/>
            <pc:sldMk cId="1489110514" sldId="300"/>
            <ac:spMk id="9" creationId="{2D910B9F-6BB7-3C1F-0E45-E06DDE488D9E}"/>
          </ac:spMkLst>
        </pc:spChg>
        <pc:picChg chg="del">
          <ac:chgData name="Vitor Leitão" userId="2e421564-9c6f-48cc-b3ed-1a6900743b0a" providerId="ADAL" clId="{FDF08200-B393-4257-8B3C-96C5A71BB361}" dt="2026-04-07T06:12:36.830" v="1751" actId="478"/>
          <ac:picMkLst>
            <pc:docMk/>
            <pc:sldMk cId="1489110514" sldId="300"/>
            <ac:picMk id="6" creationId="{92379312-2F28-8BD1-73AD-0BA874DCBA83}"/>
          </ac:picMkLst>
        </pc:picChg>
      </pc:sldChg>
      <pc:sldChg chg="modSp add mod">
        <pc:chgData name="Vitor Leitão" userId="2e421564-9c6f-48cc-b3ed-1a6900743b0a" providerId="ADAL" clId="{FDF08200-B393-4257-8B3C-96C5A71BB361}" dt="2026-04-07T06:34:48.936" v="1925" actId="2711"/>
        <pc:sldMkLst>
          <pc:docMk/>
          <pc:sldMk cId="3569923539" sldId="301"/>
        </pc:sldMkLst>
        <pc:spChg chg="mod">
          <ac:chgData name="Vitor Leitão" userId="2e421564-9c6f-48cc-b3ed-1a6900743b0a" providerId="ADAL" clId="{FDF08200-B393-4257-8B3C-96C5A71BB361}" dt="2026-04-07T06:34:48.936" v="1925" actId="2711"/>
          <ac:spMkLst>
            <pc:docMk/>
            <pc:sldMk cId="3569923539" sldId="301"/>
            <ac:spMk id="9" creationId="{AE768B38-7C9D-1A50-D406-CC00D3848723}"/>
          </ac:spMkLst>
        </pc:spChg>
      </pc:sldChg>
      <pc:sldChg chg="modSp add mod ord">
        <pc:chgData name="Vitor Leitão" userId="2e421564-9c6f-48cc-b3ed-1a6900743b0a" providerId="ADAL" clId="{FDF08200-B393-4257-8B3C-96C5A71BB361}" dt="2026-04-07T06:34:42.680" v="1924" actId="2711"/>
        <pc:sldMkLst>
          <pc:docMk/>
          <pc:sldMk cId="262704716" sldId="302"/>
        </pc:sldMkLst>
        <pc:spChg chg="mod">
          <ac:chgData name="Vitor Leitão" userId="2e421564-9c6f-48cc-b3ed-1a6900743b0a" providerId="ADAL" clId="{FDF08200-B393-4257-8B3C-96C5A71BB361}" dt="2026-04-07T06:34:42.680" v="1924" actId="2711"/>
          <ac:spMkLst>
            <pc:docMk/>
            <pc:sldMk cId="262704716" sldId="302"/>
            <ac:spMk id="9" creationId="{1ED91FAE-6956-FF4A-8062-4FCE429E0C66}"/>
          </ac:spMkLst>
        </pc:spChg>
      </pc:sldChg>
      <pc:sldChg chg="modSp add modAnim">
        <pc:chgData name="Vitor Leitão" userId="2e421564-9c6f-48cc-b3ed-1a6900743b0a" providerId="ADAL" clId="{FDF08200-B393-4257-8B3C-96C5A71BB361}" dt="2026-04-07T06:36:29.730" v="1937"/>
        <pc:sldMkLst>
          <pc:docMk/>
          <pc:sldMk cId="920029522" sldId="303"/>
        </pc:sldMkLst>
        <pc:spChg chg="mod">
          <ac:chgData name="Vitor Leitão" userId="2e421564-9c6f-48cc-b3ed-1a6900743b0a" providerId="ADAL" clId="{FDF08200-B393-4257-8B3C-96C5A71BB361}" dt="2026-04-07T06:36:09.485" v="1935" actId="6549"/>
          <ac:spMkLst>
            <pc:docMk/>
            <pc:sldMk cId="920029522" sldId="303"/>
            <ac:spMk id="5" creationId="{5F8EA265-A5BE-7382-81BF-761DE98F752F}"/>
          </ac:spMkLst>
        </pc:spChg>
      </pc:sldChg>
      <pc:sldChg chg="modSp add modAnim">
        <pc:chgData name="Vitor Leitão" userId="2e421564-9c6f-48cc-b3ed-1a6900743b0a" providerId="ADAL" clId="{FDF08200-B393-4257-8B3C-96C5A71BB361}" dt="2026-04-07T06:36:32.891" v="1939"/>
        <pc:sldMkLst>
          <pc:docMk/>
          <pc:sldMk cId="2475321691" sldId="304"/>
        </pc:sldMkLst>
        <pc:spChg chg="mod">
          <ac:chgData name="Vitor Leitão" userId="2e421564-9c6f-48cc-b3ed-1a6900743b0a" providerId="ADAL" clId="{FDF08200-B393-4257-8B3C-96C5A71BB361}" dt="2026-04-07T06:36:13.747" v="1936" actId="6549"/>
          <ac:spMkLst>
            <pc:docMk/>
            <pc:sldMk cId="2475321691" sldId="304"/>
            <ac:spMk id="5" creationId="{848DF3AC-8020-FE3F-D4C5-347F05D1FF82}"/>
          </ac:spMkLst>
        </pc:spChg>
      </pc:sldChg>
      <pc:sldChg chg="add modAnim">
        <pc:chgData name="Vitor Leitão" userId="2e421564-9c6f-48cc-b3ed-1a6900743b0a" providerId="ADAL" clId="{FDF08200-B393-4257-8B3C-96C5A71BB361}" dt="2026-04-07T06:36:36.142" v="1942"/>
        <pc:sldMkLst>
          <pc:docMk/>
          <pc:sldMk cId="2651213214" sldId="305"/>
        </pc:sldMkLst>
      </pc:sldChg>
      <pc:sldChg chg="add modAnim">
        <pc:chgData name="Vitor Leitão" userId="2e421564-9c6f-48cc-b3ed-1a6900743b0a" providerId="ADAL" clId="{FDF08200-B393-4257-8B3C-96C5A71BB361}" dt="2026-04-07T06:36:47.666" v="1945"/>
        <pc:sldMkLst>
          <pc:docMk/>
          <pc:sldMk cId="3105299028" sldId="306"/>
        </pc:sldMkLst>
      </pc:sldChg>
      <pc:sldChg chg="add modAnim">
        <pc:chgData name="Vitor Leitão" userId="2e421564-9c6f-48cc-b3ed-1a6900743b0a" providerId="ADAL" clId="{FDF08200-B393-4257-8B3C-96C5A71BB361}" dt="2026-04-07T06:36:59.900" v="1949"/>
        <pc:sldMkLst>
          <pc:docMk/>
          <pc:sldMk cId="3237692557" sldId="307"/>
        </pc:sldMkLst>
      </pc:sldChg>
      <pc:sldChg chg="add modAnim">
        <pc:chgData name="Vitor Leitão" userId="2e421564-9c6f-48cc-b3ed-1a6900743b0a" providerId="ADAL" clId="{FDF08200-B393-4257-8B3C-96C5A71BB361}" dt="2026-04-07T06:37:07.230" v="1952"/>
        <pc:sldMkLst>
          <pc:docMk/>
          <pc:sldMk cId="2763067216" sldId="308"/>
        </pc:sldMkLst>
      </pc:sldChg>
      <pc:sldChg chg="add modAnim">
        <pc:chgData name="Vitor Leitão" userId="2e421564-9c6f-48cc-b3ed-1a6900743b0a" providerId="ADAL" clId="{FDF08200-B393-4257-8B3C-96C5A71BB361}" dt="2026-04-07T06:37:22.779" v="1956"/>
        <pc:sldMkLst>
          <pc:docMk/>
          <pc:sldMk cId="2733440539" sldId="30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1AB2F-AD4E-47BC-A930-92902047E045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98BD4-6744-433B-9351-26DCB7FBD233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637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2E98BD4-6744-433B-9351-26DCB7FBD23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099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BC10BB-2920-BECD-2C13-0AAEE78C1F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A8CB2E7-4345-8F68-12AA-9B317589F5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D0F744F-BB6E-4FC1-1B28-06D45CE726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EC7EACE-0B95-CAF2-6FA7-DCF16195E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C608070-E897-4BC1-2C1B-CC1418C9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059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CBA91E-1F2C-EA63-F83D-44433A8D6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19F5622-461D-E577-9EA8-C48CD350C2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684A0FA-839F-64CA-FB72-785BB444E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238EDC3-5E5F-20B1-9E88-D1099A490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10C903D-AF8A-4013-6093-22F4D79E6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729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82EC834-214E-22BF-E71D-6A75AEC5C5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D25767D-53BE-2365-021F-37E79B2C25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4DFEEE-812E-8243-FAE6-47D3DDD58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788C102-B34C-1C3A-3AA3-4D707B076B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8DD7C6D-C3E7-37F7-F4AA-6DF9F86930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0791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F9B343-AA2D-7350-D57B-CC09A29FAA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C2A94B0-9DDA-0E52-171E-974051DCF0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72DDFEC-F292-6A5E-C75C-AC3A4C911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501E943-8F21-E735-1ED6-688AC27BF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EC9B89B-99CB-862C-ED67-0B1E00C1D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432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605B05-9E45-62FD-9795-C5155C52D7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E064205-812B-78E1-0E06-70B8F3804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72A9146-AFA7-6A1E-F126-0B1580EBA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A9E74BE-DB5E-ABDB-0148-79F9F0792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E0AC44-50FD-4EB1-C471-C689E7C7F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657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19684-530F-5937-43A0-41147F536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9B3C4E4-9E10-F9D7-AA2F-18A581A4E5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1C3ED42-204A-D18B-531F-313ED8FA90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AD15E854-3171-8F7B-C272-18E248166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FED741-B8B4-1DE8-2AB2-A5ACFED653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2B87A03-3DF1-9E68-F0F3-9D7848BE0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079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318295-FD66-3D83-ECA8-8B5192B1A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4C6AB59-0BA0-C326-2B68-700E7B6553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888CD0B-A25D-4617-FCD5-88960EEDF3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0D6D7B6-A949-192C-1B18-D610D1523B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42496EC-05DA-33B8-290D-5470868502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A3663D29-FAB9-321B-2B4E-D3027EECF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E88D832-5B28-4B19-52DF-42814690F2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FAA6CE69-F656-C539-0D63-0F8036061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823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37C4A8-D075-2E4F-B7A9-2EF142D1E6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41C1393-9226-C5E8-A1EB-CACA2166ED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81C1FE4-E368-9C3E-280C-35CEB1465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C504A16-2055-DA9B-46F5-00BA62DB3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722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0F6189D-528A-B8D0-C523-5B94893032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D2318FA-3A22-17D1-B15F-636DC0A3F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233780E-1372-B298-531B-4D63286BB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79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36144C-DFBA-B8A6-9359-7A66178D9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5E84529-0A25-3735-CD4A-A391E38A3E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1EB352A-72E1-4072-6AC4-923DF3DF5E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BE6A168-F2B1-00AD-8CC3-262A46792F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638D3AF-0995-995F-DF29-AE42A826A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58FC0C-03FF-6FDA-9B75-5A5F295AD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53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13C3D6-4BC1-C973-107F-5F9F6D83CE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0097EF33-1C21-A742-85D3-172F018157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8C59DAB-CEFB-73E3-AADB-657A7F3746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D0A4813-FBCA-5B3D-5D3F-1CE421F1B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0C7814C-F01D-1584-B9E5-12A9CDEF9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BFB7A0B-FA24-73F3-88D7-989F90D3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70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4872B2A-CD73-5FA2-BECF-5A9448C3D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9FA7B64-0554-0055-6857-04E360CC53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D132BBC-0BA3-31FE-51C1-17C3825F44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34FAD2-012A-4146-AC0B-C49840E9D372}" type="datetimeFigureOut">
              <a:rPr lang="en-US" smtClean="0"/>
              <a:t>4/8/2026</a:t>
            </a:fld>
            <a:endParaRPr lang="en-US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705FC82-2AB9-1A47-66D3-EFC2F496B6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73F94F-5571-197C-1F8E-7B6FB2657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11027F-5B61-4609-84BF-FBD5ED3F83C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3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46310-1ECB-E162-4C95-B6AD1BBCDB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8365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ALM - GESTÃO INTEGRADA DE ATIVOS E PASSIVOS </a:t>
            </a:r>
            <a:b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FUTURO DO RPPS 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66B2874-D7D3-ADA0-0C27-8049182111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763326"/>
            <a:ext cx="9144000" cy="1655762"/>
          </a:xfrm>
        </p:spPr>
        <p:txBody>
          <a:bodyPr/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Vitor Leitão</a:t>
            </a:r>
          </a:p>
        </p:txBody>
      </p:sp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2C972966-9830-3399-4C07-08C6DFC1906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2522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89D3D6-A4E4-EC7D-3E31-56A1B763A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5" name="Rectangle 6150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4FF2548-AE6A-31CD-CA81-1F2484CDC73F}"/>
              </a:ext>
            </a:extLst>
          </p:cNvPr>
          <p:cNvSpPr txBox="1"/>
          <p:nvPr/>
        </p:nvSpPr>
        <p:spPr>
          <a:xfrm>
            <a:off x="838200" y="594981"/>
            <a:ext cx="10515600" cy="15058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que a professora faz sozinha, </a:t>
            </a:r>
          </a:p>
          <a:p>
            <a:pPr algn="ctr"/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RPPS faz em escala coletiva.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816ECC8-F99F-13FA-E15A-44DF7E70C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2445952"/>
            <a:ext cx="10512547" cy="383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736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BBA36-0F13-6E15-FD51-052413F8B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6434E1F-89DB-C47B-2DF1-CC94E4D812A9}"/>
              </a:ext>
            </a:extLst>
          </p:cNvPr>
          <p:cNvSpPr txBox="1"/>
          <p:nvPr/>
        </p:nvSpPr>
        <p:spPr>
          <a:xfrm>
            <a:off x="1218819" y="1237831"/>
            <a:ext cx="7687818" cy="295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receber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gastar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isso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periodicamente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A4A4F4D1-F1B6-7CE8-9945-18AAD35096F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74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C335C7-7049-4B33-CC4A-682151587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B97E526E-1CC8-387E-5FBA-6B0961DCB0D4}"/>
              </a:ext>
            </a:extLst>
          </p:cNvPr>
          <p:cNvSpPr txBox="1"/>
          <p:nvPr/>
        </p:nvSpPr>
        <p:spPr>
          <a:xfrm>
            <a:off x="1218819" y="1237831"/>
            <a:ext cx="7687818" cy="295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strike="sngStrike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  <a:r>
              <a:rPr lang="pt-BR" sz="2800" b="1" u="sng" strike="sngStrike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RPPS: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receber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gastar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isso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periodicamente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72B8CB47-5A6F-9DB0-E762-0AAEB519F55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86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9939D3-927C-F568-BC88-D720BB622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3677EDC1-F9BD-CD1A-94CB-741D01D8D079}"/>
              </a:ext>
            </a:extLst>
          </p:cNvPr>
          <p:cNvSpPr txBox="1"/>
          <p:nvPr/>
        </p:nvSpPr>
        <p:spPr>
          <a:xfrm>
            <a:off x="1218819" y="1237831"/>
            <a:ext cx="7687818" cy="3865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quantidade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segurados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pensionistas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salários e bases de contribuição;</a:t>
            </a:r>
            <a:endParaRPr lang="en-US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serviço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aposentadoria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93EEC270-63F3-0DFD-5704-8A495339138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795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A4EA74-EC0A-0A8F-52AF-D6C35A8DF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063F0CD3-8E5D-F6CE-6EC4-19D4C8EE5794}"/>
              </a:ext>
            </a:extLst>
          </p:cNvPr>
          <p:cNvSpPr txBox="1"/>
          <p:nvPr/>
        </p:nvSpPr>
        <p:spPr>
          <a:xfrm>
            <a:off x="1218819" y="1237831"/>
            <a:ext cx="7687818" cy="61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quantidade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segurados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pensionistas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salários e bases de contribuição;</a:t>
            </a:r>
            <a:endParaRPr lang="en-US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serviço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aposentadoria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800"/>
              </a:spcAft>
              <a:buSzPct val="80000"/>
              <a:tabLst>
                <a:tab pos="457200" algn="l"/>
              </a:tabLst>
            </a:pPr>
            <a:r>
              <a:rPr lang="pt-BR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projeta o que vai receber:</a:t>
            </a:r>
            <a:endParaRPr lang="en-US" sz="2800" b="1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contribuições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retornos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investimentos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aportes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comprev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58FA2297-FF9D-C095-8EEC-363D57BDA53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421A7-17A1-BBA1-E5A4-57309DBAF7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5C56D561-6DBF-643D-DC35-35E101C70B44}"/>
              </a:ext>
            </a:extLst>
          </p:cNvPr>
          <p:cNvSpPr txBox="1"/>
          <p:nvPr/>
        </p:nvSpPr>
        <p:spPr>
          <a:xfrm>
            <a:off x="1218819" y="1237831"/>
            <a:ext cx="7687818" cy="61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quantidade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segurados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pensionistas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salários e bases de contribuição;</a:t>
            </a:r>
            <a:endParaRPr lang="en-US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serviço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aposentadoria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800"/>
              </a:spcAft>
              <a:buSzPct val="80000"/>
              <a:tabLst>
                <a:tab pos="457200" algn="l"/>
              </a:tabLst>
            </a:pPr>
            <a:r>
              <a:rPr lang="pt-BR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projeta o que vai receber:</a:t>
            </a:r>
            <a:endParaRPr lang="en-US" sz="2800" b="1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contribuições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retornos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investimentos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aportes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comprev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30BF1DA-A2EB-A179-056C-4D7BFAFBDC92}"/>
              </a:ext>
            </a:extLst>
          </p:cNvPr>
          <p:cNvSpPr txBox="1"/>
          <p:nvPr/>
        </p:nvSpPr>
        <p:spPr>
          <a:xfrm>
            <a:off x="6860286" y="1868958"/>
            <a:ext cx="5017389" cy="15826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t-BR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 projeta o que vai gastar: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fluxo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esperado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benefícios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b="1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B550D43E-0FF5-471B-C667-A321564042D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204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D07FB9-9241-35EB-D402-E1367EB2F3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2672EBD1-CCE1-3605-92F7-A5236305EA17}"/>
              </a:ext>
            </a:extLst>
          </p:cNvPr>
          <p:cNvSpPr txBox="1"/>
          <p:nvPr/>
        </p:nvSpPr>
        <p:spPr>
          <a:xfrm>
            <a:off x="1218819" y="1237831"/>
            <a:ext cx="7687818" cy="6148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quantidade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segurados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inativos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pensionistas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salários e bases de contribuição;</a:t>
            </a:r>
            <a:endParaRPr lang="en-US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tempo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serviço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aposentadoria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>
              <a:lnSpc>
                <a:spcPct val="115000"/>
              </a:lnSpc>
              <a:spcAft>
                <a:spcPts val="800"/>
              </a:spcAft>
              <a:buSzPct val="80000"/>
              <a:tabLst>
                <a:tab pos="457200" algn="l"/>
              </a:tabLst>
            </a:pPr>
            <a:r>
              <a:rPr lang="pt-BR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2. projeta o que vai receber:</a:t>
            </a:r>
            <a:endParaRPr lang="en-US" sz="2800" b="1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contribuições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futuras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retornos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dos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investimentos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aportes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 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comprev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7C8C6ECB-913A-7346-5374-B0A3E40D9292}"/>
              </a:ext>
            </a:extLst>
          </p:cNvPr>
          <p:cNvSpPr txBox="1"/>
          <p:nvPr/>
        </p:nvSpPr>
        <p:spPr>
          <a:xfrm>
            <a:off x="6860286" y="1868958"/>
            <a:ext cx="5207889" cy="5093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pt-BR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 projeta o que vai gastar: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fluxo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esperado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benefícios</a:t>
            </a:r>
            <a:r>
              <a:rPr lang="en-US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1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4. </a:t>
            </a:r>
            <a:r>
              <a:rPr lang="en-US" sz="28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isso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periodicamente</a:t>
            </a:r>
            <a:r>
              <a:rPr lang="en-US" sz="28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novos entrantes;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reajustes salariais;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novas regras de aposentadorias e pensões;   </a:t>
            </a:r>
          </a:p>
          <a:p>
            <a:pPr marL="34290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pt-BR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necessidade de equilíbrio ao longo do tempo.</a:t>
            </a:r>
            <a:endParaRPr lang="en-US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0">
              <a:lnSpc>
                <a:spcPct val="115000"/>
              </a:lnSpc>
              <a:spcAft>
                <a:spcPts val="800"/>
              </a:spcAft>
              <a:tabLst>
                <a:tab pos="457200" algn="l"/>
              </a:tabLst>
            </a:pPr>
            <a:endParaRPr lang="en-US" sz="2800" b="1" kern="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6282AAFC-F049-F29E-954A-75100DCB104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39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1C9BE6-8866-10D0-7D33-9C6A031860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5" name="Rectangle 6150">
            <a:extLst>
              <a:ext uri="{FF2B5EF4-FFF2-40B4-BE49-F238E27FC236}">
                <a16:creationId xmlns:a16="http://schemas.microsoft.com/office/drawing/2014/main" id="{863DAB1C-5716-07AA-104E-FCB36DC57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15132A1A-EA25-072E-C4B5-1FFE11DF1185}"/>
              </a:ext>
            </a:extLst>
          </p:cNvPr>
          <p:cNvSpPr txBox="1"/>
          <p:nvPr/>
        </p:nvSpPr>
        <p:spPr>
          <a:xfrm>
            <a:off x="1195388" y="1828800"/>
            <a:ext cx="9801225" cy="320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pt-BR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Aquilo que, na vida da professora, era um planejamento financeiro pessoal, </a:t>
            </a:r>
          </a:p>
          <a:p>
            <a:pPr algn="ctr"/>
            <a:r>
              <a:rPr lang="pt-BR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RPPS ganha nome técnico: </a:t>
            </a:r>
          </a:p>
          <a:p>
            <a:pPr algn="ctr"/>
            <a:r>
              <a:rPr lang="pt-BR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avaliação atuarial</a:t>
            </a:r>
            <a:r>
              <a:rPr lang="pt-BR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2843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938DB9E-8619-3099-5E86-58115881B8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5" name="Rectangle 6150">
            <a:extLst>
              <a:ext uri="{FF2B5EF4-FFF2-40B4-BE49-F238E27FC236}">
                <a16:creationId xmlns:a16="http://schemas.microsoft.com/office/drawing/2014/main" id="{9CED538E-5242-8B46-663D-63DBA969F8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DF4357BE-4EDA-6445-7979-6FAF26FF4593}"/>
              </a:ext>
            </a:extLst>
          </p:cNvPr>
          <p:cNvSpPr txBox="1"/>
          <p:nvPr/>
        </p:nvSpPr>
        <p:spPr>
          <a:xfrm>
            <a:off x="1195388" y="1585913"/>
            <a:ext cx="9801225" cy="36861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avaliação atuarial responde perguntas como:</a:t>
            </a:r>
          </a:p>
          <a:p>
            <a:endParaRPr lang="en-US" sz="1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quanto o plano tem </a:t>
            </a:r>
            <a:r>
              <a:rPr lang="pt-BR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hoje</a:t>
            </a: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quanto precisará </a:t>
            </a:r>
            <a:r>
              <a:rPr lang="pt-BR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pagar no futuro</a:t>
            </a: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quando</a:t>
            </a: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essas saídas serão mais intensas;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 o </a:t>
            </a:r>
            <a:r>
              <a:rPr lang="pt-BR" sz="28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comportamento esperado do passivo </a:t>
            </a: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ao longo do tempo.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1D3687F8-D9A1-F787-A9CD-BD55B0F31A3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6708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6AF04-07B1-5248-E47F-21599EAF4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B8F1AD53-BD7B-F024-A230-918EEB185721}"/>
              </a:ext>
            </a:extLst>
          </p:cNvPr>
          <p:cNvSpPr txBox="1"/>
          <p:nvPr/>
        </p:nvSpPr>
        <p:spPr>
          <a:xfrm>
            <a:off x="0" y="3296519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 projeção para a otimização: </a:t>
            </a:r>
          </a:p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aqui entra o ALM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B287471-3611-C976-1A8B-1F7D5D2D291C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  <a:r>
              <a:rPr lang="en-US" sz="6600" b="1" kern="100" baseline="30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159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E21518C2-2196-ECAC-12C0-126EFA56EAC8}"/>
              </a:ext>
            </a:extLst>
          </p:cNvPr>
          <p:cNvSpPr txBox="1"/>
          <p:nvPr/>
        </p:nvSpPr>
        <p:spPr>
          <a:xfrm>
            <a:off x="923544" y="1546066"/>
            <a:ext cx="9262872" cy="2394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lvl="0" indent="-4572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Quebrar a resistência inicial</a:t>
            </a: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quem acha ALM complexo;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Fazer a ponte didática</a:t>
            </a: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entre vida real, atuária e investimentos;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b="1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Elevar o</a:t>
            </a:r>
            <a:r>
              <a:rPr lang="pt-BR" sz="24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nível técnico </a:t>
            </a: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 exemplos reais de utilização do ALM.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05B3A61-4842-D32F-477B-EF5D6676EFE1}"/>
              </a:ext>
            </a:extLst>
          </p:cNvPr>
          <p:cNvSpPr txBox="1"/>
          <p:nvPr/>
        </p:nvSpPr>
        <p:spPr>
          <a:xfrm>
            <a:off x="614934" y="549370"/>
            <a:ext cx="6094476" cy="496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4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OBJETIVOS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CC43B059-BF61-6A80-1876-EA52BACF984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1520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874ED3-3563-E6CD-2F73-DC26A924E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" descr="Vector silhouette of a Writing | Premium AI-generated vector">
            <a:extLst>
              <a:ext uri="{FF2B5EF4-FFF2-40B4-BE49-F238E27FC236}">
                <a16:creationId xmlns:a16="http://schemas.microsoft.com/office/drawing/2014/main" id="{93931752-0C6F-0F63-B615-40DCA2746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0"/>
          <a:stretch>
            <a:fillRect/>
          </a:stretch>
        </p:blipFill>
        <p:spPr bwMode="auto">
          <a:xfrm>
            <a:off x="1" y="10"/>
            <a:ext cx="693639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405C7778-42FB-5391-114E-F83A134E22E1}"/>
              </a:ext>
            </a:extLst>
          </p:cNvPr>
          <p:cNvSpPr txBox="1"/>
          <p:nvPr/>
        </p:nvSpPr>
        <p:spPr>
          <a:xfrm>
            <a:off x="6845810" y="1557619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800" b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</a:p>
          <a:p>
            <a:pPr marL="342900" lvl="0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seu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patrimônio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atualiza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receitas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despesas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mantém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tudo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poupança</a:t>
            </a:r>
            <a:r>
              <a:rPr lang="en-US" sz="28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190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9F2218-9922-4635-146F-3B3B10BC2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9ECF8FBF-3D99-1FBB-254C-051BB0AA26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722F3AF-EE65-506D-5A19-6729B5EBEDEA}"/>
              </a:ext>
            </a:extLst>
          </p:cNvPr>
          <p:cNvSpPr txBox="1"/>
          <p:nvPr/>
        </p:nvSpPr>
        <p:spPr>
          <a:xfrm>
            <a:off x="6845810" y="1557619"/>
            <a:ext cx="4666486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RPPS</a:t>
            </a:r>
            <a:endParaRPr lang="en-US" sz="2800" b="1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faz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avaliação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atuarial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conhece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situação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financeira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atualiza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dados,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números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 </a:t>
            </a:r>
            <a:r>
              <a:rPr lang="en-US" sz="2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relatórios</a:t>
            </a:r>
            <a:r>
              <a:rPr lang="en-US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pt-BR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gere os investimentos de olho no curto prazo.</a:t>
            </a:r>
            <a:endParaRPr lang="en-US" sz="2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228600">
              <a:lnSpc>
                <a:spcPct val="90000"/>
              </a:lnSpc>
              <a:spcAft>
                <a:spcPts val="800"/>
              </a:spcAft>
              <a:buSzPts val="1000"/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en-US" sz="28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3FFAE7-6274-A4F5-E735-F1C7BC30BF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1" t="3111" r="1901" b="2656"/>
          <a:stretch>
            <a:fillRect/>
          </a:stretch>
        </p:blipFill>
        <p:spPr bwMode="auto">
          <a:xfrm>
            <a:off x="118871" y="603504"/>
            <a:ext cx="5806441" cy="5678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311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E9A572-2CA1-1E22-19C2-499979E53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C149D3CB-F7C7-3CC1-07CB-AD2D15D271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D267C6F-5243-B9EC-2E36-C962D0F58FFB}"/>
              </a:ext>
            </a:extLst>
          </p:cNvPr>
          <p:cNvSpPr txBox="1"/>
          <p:nvPr/>
        </p:nvSpPr>
        <p:spPr>
          <a:xfrm>
            <a:off x="824484" y="1557619"/>
            <a:ext cx="10543032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Marina e o RPPS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têm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45532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32E4A04-4063-3167-2A8C-4E79D3F83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017705DE-8778-F560-ABC0-0D48E79942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C108A4C-4030-885A-08E3-217FBAD4E154}"/>
              </a:ext>
            </a:extLst>
          </p:cNvPr>
          <p:cNvSpPr txBox="1"/>
          <p:nvPr/>
        </p:nvSpPr>
        <p:spPr>
          <a:xfrm>
            <a:off x="824484" y="1557619"/>
            <a:ext cx="10543032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Marina e o RPPS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têm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comum</a:t>
            </a:r>
            <a:r>
              <a:rPr lang="en-US" sz="28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?</a:t>
            </a:r>
          </a:p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5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Projetam</a:t>
            </a:r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5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bem</a:t>
            </a:r>
            <a:endParaRPr lang="en-US" sz="5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5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Alocam</a:t>
            </a:r>
            <a:r>
              <a:rPr lang="en-US" sz="5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mal</a:t>
            </a:r>
            <a:endParaRPr lang="en-US" sz="5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4405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EE0FD4-16BA-8FCB-147C-1717C5661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655C68C7-B805-8F26-E2D7-CDABAD524A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21179B80-13CC-2833-7D57-C4561637A62F}"/>
              </a:ext>
            </a:extLst>
          </p:cNvPr>
          <p:cNvSpPr txBox="1"/>
          <p:nvPr/>
        </p:nvSpPr>
        <p:spPr>
          <a:xfrm>
            <a:off x="824484" y="1557619"/>
            <a:ext cx="10543032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54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13DA0760-3698-8067-A4B3-632B7E31B07B}"/>
              </a:ext>
            </a:extLst>
          </p:cNvPr>
          <p:cNvSpPr txBox="1"/>
          <p:nvPr/>
        </p:nvSpPr>
        <p:spPr>
          <a:xfrm>
            <a:off x="979932" y="2367171"/>
            <a:ext cx="10232136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é o estudo técnico que vai aproximar a estratégia dos investimentos da dinâmica do passivo.</a:t>
            </a:r>
            <a:endParaRPr lang="en-US" sz="4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496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C07960-E07C-C513-DF9E-337D80DE0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13">
            <a:extLst>
              <a:ext uri="{FF2B5EF4-FFF2-40B4-BE49-F238E27FC236}">
                <a16:creationId xmlns:a16="http://schemas.microsoft.com/office/drawing/2014/main" id="{CBBD9D69-DC62-A88C-9C2A-3514680C74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24753AC-DAA5-4093-1CCA-9E6D709FCFBD}"/>
              </a:ext>
            </a:extLst>
          </p:cNvPr>
          <p:cNvSpPr txBox="1"/>
          <p:nvPr/>
        </p:nvSpPr>
        <p:spPr>
          <a:xfrm>
            <a:off x="824484" y="1557619"/>
            <a:ext cx="10543032" cy="374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14300" lvl="0" algn="ctr">
              <a:lnSpc>
                <a:spcPct val="90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endParaRPr lang="en-US" sz="5400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53DAFA9E-3BE1-A2F5-3143-85E5BC285115}"/>
              </a:ext>
            </a:extLst>
          </p:cNvPr>
          <p:cNvSpPr txBox="1"/>
          <p:nvPr/>
        </p:nvSpPr>
        <p:spPr>
          <a:xfrm>
            <a:off x="550164" y="834344"/>
            <a:ext cx="102321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 o ALM quem vai responder o que não foi sequer perguntado até agora:</a:t>
            </a:r>
            <a:endParaRPr lang="en-US" sz="36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07B39B9-3B75-4296-C241-7389FDD27B0E}"/>
              </a:ext>
            </a:extLst>
          </p:cNvPr>
          <p:cNvSpPr txBox="1"/>
          <p:nvPr/>
        </p:nvSpPr>
        <p:spPr>
          <a:xfrm>
            <a:off x="1044702" y="2551676"/>
            <a:ext cx="9644634" cy="30243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 o prazo médio do passivo;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quando haverá maior pressão de caixa;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 estrutura de carteira conversa melhor com esse perfil;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 risco o plano suporta;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100000"/>
              <a:buFont typeface="+mj-lt"/>
              <a:buAutoNum type="arabicPeriod"/>
              <a:tabLst>
                <a:tab pos="457200" algn="l"/>
              </a:tabLst>
            </a:pPr>
            <a:r>
              <a:rPr lang="pt-BR" sz="24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 trajetória esperada de solvência decorre de cada estratégia.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8903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B7DF7B-1D5F-6D4E-D542-40677833D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2CD5FBA-1E81-3295-BF8B-6969D9642E44}"/>
              </a:ext>
            </a:extLst>
          </p:cNvPr>
          <p:cNvSpPr txBox="1"/>
          <p:nvPr/>
        </p:nvSpPr>
        <p:spPr>
          <a:xfrm>
            <a:off x="0" y="3296519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na prática normativa: </a:t>
            </a:r>
          </a:p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porque deixou de ser opcional.</a:t>
            </a:r>
            <a:endPara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1E01D83A-0BCE-266C-F4B2-02D1FFCF0291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  <a:r>
              <a:rPr lang="en-US" sz="6600" b="1" kern="100" baseline="30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921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BC58B0-1E10-A607-BF41-7CAC8B38DF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AA48D58A-8CF3-EA60-19FC-B250C247CDC8}"/>
              </a:ext>
            </a:extLst>
          </p:cNvPr>
          <p:cNvSpPr txBox="1"/>
          <p:nvPr/>
        </p:nvSpPr>
        <p:spPr>
          <a:xfrm>
            <a:off x="705612" y="2890391"/>
            <a:ext cx="1078077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Hoje, ALM não é só boa prática.</a:t>
            </a:r>
            <a:b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 também uma exigência </a:t>
            </a:r>
          </a:p>
          <a:p>
            <a:pPr algn="ctr"/>
            <a: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regulatória e de governança.</a:t>
            </a:r>
            <a:endParaRPr lang="en-US" sz="3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36C0719C-9D88-112A-7315-F6CA0D7A930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871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3C25ED-C956-AB33-CD26-804C86412B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4B351D0F-1500-2406-181E-BC07E196EC3F}"/>
              </a:ext>
            </a:extLst>
          </p:cNvPr>
          <p:cNvSpPr txBox="1"/>
          <p:nvPr/>
        </p:nvSpPr>
        <p:spPr>
          <a:xfrm>
            <a:off x="384048" y="1372487"/>
            <a:ext cx="1095451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Art. 102. A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política de investimentos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deverá contemplar, no mínimo...:</a:t>
            </a:r>
          </a:p>
          <a:p>
            <a:endParaRPr lang="pt-B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 - no que se refere à definição da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estratégia de alocação dos recursos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... deverá:</a:t>
            </a:r>
          </a:p>
          <a:p>
            <a:endParaRPr lang="pt-B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c) verificar os prazos, montantes e taxas das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obrigações atuariais presentes e futuras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 regime, com o objetivo de serem estabelecidas estratégias de alocação, de carregamento das posições e de desinvestimento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compatíveis com as obrigações do plano de benefícios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de forma a manter o equilíbrio econômico-financeiro entre ativos e passivos do RPPS;</a:t>
            </a:r>
          </a:p>
          <a:p>
            <a: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...</a:t>
            </a:r>
          </a:p>
          <a:p>
            <a:endParaRPr lang="pt-BR" sz="16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IV - no que se refere aos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parâmetros de rentabilidade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perseguidos, deverá:</a:t>
            </a:r>
          </a:p>
          <a:p>
            <a:endParaRPr lang="pt-B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b) buscar a compatibilidade da meta de rentabilidade com o perfil da carteira de investimentos do RPPS, a partir das estratégias de alocação definidas na forma do inciso II do caput, tendo por base cenários macroeconômico e financeiros e os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fluxos atuariais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 as projeções das receitas e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futuras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do RPPS;</a:t>
            </a:r>
            <a:endParaRPr lang="en-US" sz="3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B34B363-C71E-40A6-D35E-FC48CD2F22BC}"/>
              </a:ext>
            </a:extLst>
          </p:cNvPr>
          <p:cNvSpPr txBox="1"/>
          <p:nvPr/>
        </p:nvSpPr>
        <p:spPr>
          <a:xfrm>
            <a:off x="658368" y="416159"/>
            <a:ext cx="115336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Portaria MTP n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º </a:t>
            </a:r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1.467/2022</a:t>
            </a:r>
            <a:endPara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C154C842-BFA6-4C95-167E-61AC5FE4D95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391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A326C1-AFF0-825B-D26B-1D3125EA1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0E97E8D0-B6C3-0A5F-EBE9-14F23BB653D6}"/>
              </a:ext>
            </a:extLst>
          </p:cNvPr>
          <p:cNvSpPr txBox="1"/>
          <p:nvPr/>
        </p:nvSpPr>
        <p:spPr>
          <a:xfrm>
            <a:off x="384048" y="1372487"/>
            <a:ext cx="906475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Art. 115. A aplicação dos recursos do RPPS deverá observar as necessidades de liquidez do plano de benefícios e a compatibilidade dos fluxos de pagamentos dos ativos com os prazos e o montante das obrigações financeiras e atuariais do regime, presentes e futuras.</a:t>
            </a:r>
          </a:p>
          <a:p>
            <a:endParaRPr lang="pt-BR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...</a:t>
            </a:r>
          </a:p>
          <a:p>
            <a:endParaRPr lang="pt-BR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§ 2º As rentabilidades e os fluxos projetados deverão estar em consonância com a política de investimentos do RPPS e considerar eventuais descasamentos de fluxos de ativos e passivos que acarretem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risco de reinvestimento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dos recursos a taxas de retorno inferiores às da carteira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corrente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3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8C6E5491-966A-742A-9CB8-7856A18DFAC1}"/>
              </a:ext>
            </a:extLst>
          </p:cNvPr>
          <p:cNvSpPr txBox="1"/>
          <p:nvPr/>
        </p:nvSpPr>
        <p:spPr>
          <a:xfrm>
            <a:off x="658368" y="416159"/>
            <a:ext cx="115336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Portaria MTP n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º</a:t>
            </a:r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1.467/2022</a:t>
            </a:r>
            <a:endPara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D63E0DB-BCA6-2AB6-D23D-14171AA38B6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3195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E8057C-3C5D-22C4-EEE5-F82DE92576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F44B077F-A451-3C96-4D35-9AA381E4A6B1}"/>
              </a:ext>
            </a:extLst>
          </p:cNvPr>
          <p:cNvSpPr txBox="1"/>
          <p:nvPr/>
        </p:nvSpPr>
        <p:spPr>
          <a:xfrm>
            <a:off x="1464564" y="2028617"/>
            <a:ext cx="926287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RPPS já projeta o futuro. </a:t>
            </a:r>
          </a:p>
          <a:p>
            <a:pPr algn="ctr"/>
            <a:endParaRPr lang="pt-BR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t-BR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 que ainda investe como se não projetasse?</a:t>
            </a:r>
            <a:endParaRPr lang="en-US" sz="4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183A4DA-4375-2D83-3D3C-A2467331DCA7}"/>
              </a:ext>
            </a:extLst>
          </p:cNvPr>
          <p:cNvSpPr txBox="1"/>
          <p:nvPr/>
        </p:nvSpPr>
        <p:spPr>
          <a:xfrm>
            <a:off x="614934" y="549370"/>
            <a:ext cx="6094476" cy="4960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24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IDEIA CENTRAL</a:t>
            </a:r>
            <a:endParaRPr lang="en-US" sz="24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4CF31B6D-DA53-E73A-010D-52D84B9D4CD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1944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C7E002-7632-6923-CEEE-08F0E7371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D979F96-3D11-FECB-B0EB-6D84565FEEA1}"/>
              </a:ext>
            </a:extLst>
          </p:cNvPr>
          <p:cNvSpPr txBox="1"/>
          <p:nvPr/>
        </p:nvSpPr>
        <p:spPr>
          <a:xfrm>
            <a:off x="384048" y="1372487"/>
            <a:ext cx="10954512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Art. 6º 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§ 1º As aplicações e a continuidade dos investimentos nos ativos de que trata o art. 3º deverão observar a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compatibilidade dos ativos investidos com os prazos, montantes e taxas das obrigações atuariais presentes e futuras do RPPS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com o objetivo de manter o equilíbrio econômico-financeiro entre ativos e passivos do regime.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§ 2º Para garantir a compatibilidade de que trata o § 1º, os responsáveis pela gestão do RPPS devem: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- manter procedimentos e controles internos formalizados para a gestão do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risco de liquidez 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das aplicações de forma que os recursos estejam disponíveis na data do pagamento dos benefícios e demais obrigações do regime; e</a:t>
            </a: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II - realizar o acompanhamento dos fluxos de pagamentos dos ativos, </a:t>
            </a:r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assegurando o cumprimento dos prazos e dos montantes das obrigações do regime</a:t>
            </a:r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em caso de carteira própria ou administrada.</a:t>
            </a:r>
            <a:endParaRPr lang="en-US" sz="32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B09A6A3C-5D7C-6577-DC0F-A0F50A73C381}"/>
              </a:ext>
            </a:extLst>
          </p:cNvPr>
          <p:cNvSpPr txBox="1"/>
          <p:nvPr/>
        </p:nvSpPr>
        <p:spPr>
          <a:xfrm>
            <a:off x="658368" y="416159"/>
            <a:ext cx="115336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Resolução CMN n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º </a:t>
            </a:r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5.272/2025</a:t>
            </a:r>
            <a:endPara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61D57A5-BD1F-F79A-2CFF-3DFDEFF25AD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06608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383DA-CF3A-3E79-85EE-FE4C613AC7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740DCED0-D20B-33EF-DB4E-7919A3F1280B}"/>
              </a:ext>
            </a:extLst>
          </p:cNvPr>
          <p:cNvSpPr txBox="1"/>
          <p:nvPr/>
        </p:nvSpPr>
        <p:spPr>
          <a:xfrm>
            <a:off x="740664" y="1372487"/>
            <a:ext cx="1044244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debate deixou de ser apenas “posso investir nisso?” e passou a ser também “faz sentido investir nisso diante do meu passivo?”</a:t>
            </a:r>
          </a:p>
          <a:p>
            <a:pPr algn="ctr"/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fortalece a </a:t>
            </a:r>
            <a:r>
              <a:rPr lang="pt-BR" sz="32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governança do processo decisório.</a:t>
            </a:r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9542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664E42-3BC2-0D60-2D48-828DA6386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B9566B6-FF83-18D3-5296-F61BA0A631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89" y="517072"/>
            <a:ext cx="4091359" cy="5823857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DB0A9E65-8DA8-6307-4B1C-577CA6BF5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1770" y="2249570"/>
            <a:ext cx="4091359" cy="409135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4DFFB7C5-9DB4-4EAF-1431-B7907465F32A}"/>
              </a:ext>
            </a:extLst>
          </p:cNvPr>
          <p:cNvSpPr txBox="1"/>
          <p:nvPr/>
        </p:nvSpPr>
        <p:spPr>
          <a:xfrm>
            <a:off x="5032248" y="517071"/>
            <a:ext cx="440436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dirty="0">
                <a:solidFill>
                  <a:srgbClr val="333333"/>
                </a:solidFill>
                <a:latin typeface="Open Sans" panose="020B0606030504020204" pitchFamily="34" charset="0"/>
              </a:rPr>
              <a:t>“</a:t>
            </a:r>
            <a:r>
              <a:rPr lang="pt-BR" sz="20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O presente documento aborda as diretrizes para investimentos e, primordialmente, as diligências necessárias e as alterações normativas introduzidas pela citada Resolução.”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019648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3D1644-E709-8890-9E5E-0B0D23811F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2CA45C4-CD8E-E0CE-423C-148DA1BEC2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89" y="517072"/>
            <a:ext cx="4091359" cy="582385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2D910B9F-6BB7-3C1F-0E45-E06DDE488D9E}"/>
              </a:ext>
            </a:extLst>
          </p:cNvPr>
          <p:cNvSpPr txBox="1"/>
          <p:nvPr/>
        </p:nvSpPr>
        <p:spPr>
          <a:xfrm>
            <a:off x="5032248" y="517071"/>
            <a:ext cx="6406896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3. Cuidados nos investimentos dos RPPS </a:t>
            </a:r>
          </a:p>
          <a:p>
            <a:endParaRPr lang="pt-BR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“...a seleção das alternativas de investimentos disponíveis no mercado exige uma análise criteriosa, que busque otimizar a relação entre o risco assumido e a necessidade de cumprimento dos compromissos previdenciários. </a:t>
            </a:r>
          </a:p>
          <a:p>
            <a:endParaRPr lang="pt-BR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...</a:t>
            </a:r>
          </a:p>
          <a:p>
            <a:endParaRPr lang="pt-BR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 tange à liquidez, a gestão deve contemplar as obrigações de curto, médio e longo prazos, alinhando os fluxos de resgate às projeções de desembolso da entidade. Tal prática observa o princípio da adequação à natureza das obrigações2, considerando que a perpetuidade do RPPS e a longevidade de seus passivos exigem uma administração diligente dos prazos de vencimento dos ativos, garantindo a solvência contínua do sistema.” 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1105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47AAA-091F-BAFE-D067-BCEF52C866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5FEF3E-B5C1-5696-2FA0-60D793692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89" y="517072"/>
            <a:ext cx="4091359" cy="582385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1ED91FAE-6956-FF4A-8062-4FCE429E0C66}"/>
              </a:ext>
            </a:extLst>
          </p:cNvPr>
          <p:cNvSpPr txBox="1"/>
          <p:nvPr/>
        </p:nvSpPr>
        <p:spPr>
          <a:xfrm>
            <a:off x="5032248" y="517071"/>
            <a:ext cx="6406896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4. Novidades trazidas pela Resolução CMN n° 5.272/2025 </a:t>
            </a:r>
          </a:p>
          <a:p>
            <a:endParaRPr lang="pt-BR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“... Em suma, para o controle externo e para os gestores, a norma reforça que a solvência necessária para o pagamento dos benefícios futuros depende de uma gestão técnica, digitalmente rastreável e indissociavelmente vinculada ao equilíbrio atuarial.” </a:t>
            </a:r>
          </a:p>
        </p:txBody>
      </p:sp>
    </p:spTree>
    <p:extLst>
      <p:ext uri="{BB962C8B-B14F-4D97-AF65-F5344CB8AC3E}">
        <p14:creationId xmlns:p14="http://schemas.microsoft.com/office/powerpoint/2010/main" val="26270471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7F58F-DB74-C897-AAFC-3E29544D70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D300A44-EB3B-D9DA-9074-31F48B128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89" y="517072"/>
            <a:ext cx="4091359" cy="5823857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AE768B38-7C9D-1A50-D406-CC00D3848723}"/>
              </a:ext>
            </a:extLst>
          </p:cNvPr>
          <p:cNvSpPr txBox="1"/>
          <p:nvPr/>
        </p:nvSpPr>
        <p:spPr>
          <a:xfrm>
            <a:off x="5032248" y="517071"/>
            <a:ext cx="6406896" cy="23391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7.4 Gestão - Resolução CMN nº 5.272/2025 </a:t>
            </a:r>
          </a:p>
          <a:p>
            <a:endParaRPr lang="pt-BR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pt-BR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“... tais dispositivos da Resolução demandam não apenas o cumprimento legal/normativo, mas o monitoramento proativo de riscos, a necessidade de decisões fundamentadas, de modo a assegurar que as reservas dos Regimes sejam, ao longo do tempo, compatíveis com as obrigações atuariais. </a:t>
            </a:r>
          </a:p>
        </p:txBody>
      </p:sp>
    </p:spTree>
    <p:extLst>
      <p:ext uri="{BB962C8B-B14F-4D97-AF65-F5344CB8AC3E}">
        <p14:creationId xmlns:p14="http://schemas.microsoft.com/office/powerpoint/2010/main" val="35699235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B5A18F-64D6-9050-0BA4-CBFBA0604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402137C7-CC0C-6EF0-8FB5-CD6B15889EFA}"/>
              </a:ext>
            </a:extLst>
          </p:cNvPr>
          <p:cNvSpPr txBox="1"/>
          <p:nvPr/>
        </p:nvSpPr>
        <p:spPr>
          <a:xfrm>
            <a:off x="0" y="3296519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como ferramenta de gestão: </a:t>
            </a:r>
          </a:p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casos reais e distintos</a:t>
            </a:r>
            <a:endParaRPr lang="en-US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47AD5564-4591-A978-828A-BEC057753EDB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  <a:r>
              <a:rPr lang="en-US" sz="6600" b="1" kern="100" baseline="30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96051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B6F8E0-D48D-3090-DE88-61FCB09B30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C17C7587-6A7C-4696-D724-E9DC97184A3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9270"/>
          <a:stretch>
            <a:fillRect/>
          </a:stretch>
        </p:blipFill>
        <p:spPr>
          <a:xfrm>
            <a:off x="548708" y="445220"/>
            <a:ext cx="11094583" cy="262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8588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13D67BF-CD65-C740-11A8-8221B8DB6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7DBB5FBF-E3E1-6290-5197-BF2FBD72BC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49270"/>
          <a:stretch>
            <a:fillRect/>
          </a:stretch>
        </p:blipFill>
        <p:spPr>
          <a:xfrm>
            <a:off x="548708" y="445220"/>
            <a:ext cx="11094583" cy="2624062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A9140FBA-E2AB-71CB-FBB6-9FFD36ABD2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70" y="3368957"/>
            <a:ext cx="10167257" cy="3043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06721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543C4D-41D5-AA7E-2B3B-9293FF04C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21E1639E-07DF-DBEB-064D-DF0A0E584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02" y="228600"/>
            <a:ext cx="10150196" cy="2593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73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9447A-22F6-6274-C6A0-139A6606F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CD8787CC-2AE4-65C6-282A-5F27910831EE}"/>
              </a:ext>
            </a:extLst>
          </p:cNvPr>
          <p:cNvSpPr txBox="1"/>
          <p:nvPr/>
        </p:nvSpPr>
        <p:spPr>
          <a:xfrm>
            <a:off x="0" y="3296519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Antes de existir ALM, existe uma lógica muito simples:</a:t>
            </a:r>
            <a:br>
              <a:rPr lang="pt-BR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2400" b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Receitas, despesas, patrimônio e tempo</a:t>
            </a:r>
            <a:endParaRPr lang="en-US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EEB3992-85A2-1083-C7B5-4752F8FA594B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  <a:r>
              <a:rPr lang="en-US" sz="6600" b="1" kern="100" baseline="3000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060029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B07FC5-E93C-D9AA-2524-F43C7DF22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4C1C8C3D-DA83-8F1B-8D78-B608FF540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902" y="228600"/>
            <a:ext cx="10150196" cy="2593153"/>
          </a:xfrm>
          <a:prstGeom prst="rect">
            <a:avLst/>
          </a:prstGeom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417783A9-EBEB-526A-7F78-57886927A6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601" y="2914064"/>
            <a:ext cx="8528798" cy="3504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6925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368D259-A02B-C202-5A58-055DE91C7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8EA27C10-B418-0A42-76A2-8820A1F55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900" y="270207"/>
            <a:ext cx="9736200" cy="281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5328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4D5ED3-C7C5-D4C2-2004-7C1FBFAB04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>
            <a:extLst>
              <a:ext uri="{FF2B5EF4-FFF2-40B4-BE49-F238E27FC236}">
                <a16:creationId xmlns:a16="http://schemas.microsoft.com/office/drawing/2014/main" id="{5FE90D07-FC70-3E47-8760-24ED4AB341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900" y="270207"/>
            <a:ext cx="9736200" cy="2810450"/>
          </a:xfrm>
          <a:prstGeom prst="rect">
            <a:avLst/>
          </a:prstGeom>
        </p:spPr>
      </p:pic>
      <p:pic>
        <p:nvPicPr>
          <p:cNvPr id="5" name="Picture 8">
            <a:extLst>
              <a:ext uri="{FF2B5EF4-FFF2-40B4-BE49-F238E27FC236}">
                <a16:creationId xmlns:a16="http://schemas.microsoft.com/office/drawing/2014/main" id="{0281E2D0-154D-B94B-E0DC-4897D185D8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2801" y="3870046"/>
            <a:ext cx="9730329" cy="281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2990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38393B-5C42-2370-DC9B-CBB318794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13DDB8E-9371-F9D0-27C2-1057F6418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98" y="619588"/>
            <a:ext cx="10790892" cy="5618824"/>
          </a:xfrm>
          <a:prstGeom prst="rect">
            <a:avLst/>
          </a:prstGeom>
        </p:spPr>
      </p:pic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7025C206-7FB8-3488-4400-86306CD56D8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1289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239EC48-38D6-D48D-7830-A42525D26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LOGO EVENTO.png">
            <a:extLst>
              <a:ext uri="{FF2B5EF4-FFF2-40B4-BE49-F238E27FC236}">
                <a16:creationId xmlns:a16="http://schemas.microsoft.com/office/drawing/2014/main" id="{D03735F0-57DF-6F34-1B70-68F31FC4653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E92D6CA4-EC6F-88E2-ECAE-13BE2BC16D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764256"/>
              </p:ext>
            </p:extLst>
          </p:nvPr>
        </p:nvGraphicFramePr>
        <p:xfrm>
          <a:off x="318846" y="2239210"/>
          <a:ext cx="11554307" cy="3656180"/>
        </p:xfrm>
        <a:graphic>
          <a:graphicData uri="http://schemas.openxmlformats.org/drawingml/2006/table">
            <a:tbl>
              <a:tblPr/>
              <a:tblGrid>
                <a:gridCol w="1717772">
                  <a:extLst>
                    <a:ext uri="{9D8B030D-6E8A-4147-A177-3AD203B41FA5}">
                      <a16:colId xmlns:a16="http://schemas.microsoft.com/office/drawing/2014/main" val="1147394285"/>
                    </a:ext>
                  </a:extLst>
                </a:gridCol>
                <a:gridCol w="3754582">
                  <a:extLst>
                    <a:ext uri="{9D8B030D-6E8A-4147-A177-3AD203B41FA5}">
                      <a16:colId xmlns:a16="http://schemas.microsoft.com/office/drawing/2014/main" val="1354151893"/>
                    </a:ext>
                  </a:extLst>
                </a:gridCol>
                <a:gridCol w="3311236">
                  <a:extLst>
                    <a:ext uri="{9D8B030D-6E8A-4147-A177-3AD203B41FA5}">
                      <a16:colId xmlns:a16="http://schemas.microsoft.com/office/drawing/2014/main" val="2398924334"/>
                    </a:ext>
                  </a:extLst>
                </a:gridCol>
                <a:gridCol w="2770717">
                  <a:extLst>
                    <a:ext uri="{9D8B030D-6E8A-4147-A177-3AD203B41FA5}">
                      <a16:colId xmlns:a16="http://schemas.microsoft.com/office/drawing/2014/main" val="4061818049"/>
                    </a:ext>
                  </a:extLst>
                </a:gridCol>
              </a:tblGrid>
              <a:tr h="332380"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500" b="1" i="0" u="none" strike="noStrike">
                          <a:solidFill>
                            <a:srgbClr val="1D00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Carteira</a:t>
                      </a:r>
                      <a:endParaRPr lang="pt-BR" sz="1500" b="1" i="0" u="none" strike="noStrike" dirty="0">
                        <a:solidFill>
                          <a:srgbClr val="1D00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500" b="1" i="0" u="none" strike="noStrike">
                          <a:solidFill>
                            <a:srgbClr val="1D00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% Razão de Solvência &gt;= 1 </a:t>
                      </a:r>
                      <a:endParaRPr lang="pt-BR" sz="1500" b="1" i="0" u="none" strike="noStrike" dirty="0">
                        <a:solidFill>
                          <a:srgbClr val="1D00FF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500" b="1" i="0" u="none" strike="noStrike">
                          <a:solidFill>
                            <a:srgbClr val="1D00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Média Razão de Solvência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t-BR" sz="1500" b="1" i="0" u="none" strike="noStrike">
                          <a:solidFill>
                            <a:srgbClr val="1D00FF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Quantil 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6775787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12,92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10,40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82028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14,54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11,61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192570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15,69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12,48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4587446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16,50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13,23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2056864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5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17,08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13,67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3466794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17,21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13,81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2352407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</a:t>
                      </a:r>
                      <a:endParaRPr lang="pt-BR" sz="1500" b="1" i="0" u="none" strike="noStrike" dirty="0">
                        <a:solidFill>
                          <a:srgbClr val="000000"/>
                        </a:solidFill>
                        <a:effectLst/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17,32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14,04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0185888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17,47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13,77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73165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17,54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13,93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1563987"/>
                  </a:ext>
                </a:extLst>
              </a:tr>
              <a:tr h="332380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1500" b="1" i="0" u="none" strike="noStrike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17,72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pt-BR" sz="15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13,94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516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95084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DD6B10-BD49-0ECC-3006-3E72843C17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3FE80B5-AA59-86E2-4C7D-7279DDB36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417039"/>
            <a:ext cx="8839200" cy="6023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408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8DD73-F842-AF26-C8EC-EB78EB71AC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119DC221-A5FA-BE17-DD55-8B0734DD84A7}"/>
              </a:ext>
            </a:extLst>
          </p:cNvPr>
          <p:cNvSpPr txBox="1"/>
          <p:nvPr/>
        </p:nvSpPr>
        <p:spPr>
          <a:xfrm>
            <a:off x="0" y="3296519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comitê como protagonista da </a:t>
            </a:r>
          </a:p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gestão 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en-US" sz="24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investimentos</a:t>
            </a:r>
            <a:r>
              <a:rPr lang="en-US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pt-BR" sz="2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8866112-5883-D6FC-7E73-96FA09449C0F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  <a:r>
              <a:rPr lang="en-US" sz="6600" b="1" kern="100" baseline="30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76395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F65159-D339-5045-86D4-C304E0D113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B7553A8-5E63-8450-4968-4544A5C28A78}"/>
              </a:ext>
            </a:extLst>
          </p:cNvPr>
          <p:cNvSpPr txBox="1"/>
          <p:nvPr/>
        </p:nvSpPr>
        <p:spPr>
          <a:xfrm>
            <a:off x="859536" y="2767281"/>
            <a:ext cx="104729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ponto não é apenas </a:t>
            </a:r>
            <a:r>
              <a:rPr lang="pt-BR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ter</a:t>
            </a:r>
            <a: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ALM.</a:t>
            </a:r>
            <a:b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É </a:t>
            </a:r>
            <a:r>
              <a:rPr lang="pt-BR" sz="4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usar bem</a:t>
            </a:r>
            <a:r>
              <a:rPr lang="pt-BR" sz="4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ALM.</a:t>
            </a:r>
            <a:endParaRPr lang="en-US" sz="4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87157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901DA-B77A-3FDA-4FFE-2B546A07C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C14ADAB7-8976-0CED-CC45-C8727285CFD8}"/>
              </a:ext>
            </a:extLst>
          </p:cNvPr>
          <p:cNvSpPr txBox="1"/>
          <p:nvPr/>
        </p:nvSpPr>
        <p:spPr>
          <a:xfrm>
            <a:off x="859536" y="1907745"/>
            <a:ext cx="10472928" cy="504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do seu RPPS é ferramenta de gestão ou documento de arquivo?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22638A1-26CF-455E-B647-F7F943116185}"/>
              </a:ext>
            </a:extLst>
          </p:cNvPr>
          <p:cNvSpPr txBox="1"/>
          <p:nvPr/>
        </p:nvSpPr>
        <p:spPr>
          <a:xfrm>
            <a:off x="978408" y="764745"/>
            <a:ext cx="88635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REFLEXÕES PARA OS COMITÊS:</a:t>
            </a:r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0DFAF71-0ECA-149C-2638-D394E7F52D1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4156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84D696-871F-EC44-9C8E-FD9CE1118F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F8EA265-A5BE-7382-81BF-761DE98F752F}"/>
              </a:ext>
            </a:extLst>
          </p:cNvPr>
          <p:cNvSpPr txBox="1"/>
          <p:nvPr/>
        </p:nvSpPr>
        <p:spPr>
          <a:xfrm>
            <a:off x="859536" y="1907745"/>
            <a:ext cx="10472928" cy="966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do seu RPPS é ferramenta de gestão ou documento de arquivo?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Quando o comitê decide, ele consulta o ALM ou consulta apenas o hábito?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FA9E08A-857D-8688-B641-DCBC77455B99}"/>
              </a:ext>
            </a:extLst>
          </p:cNvPr>
          <p:cNvSpPr txBox="1"/>
          <p:nvPr/>
        </p:nvSpPr>
        <p:spPr>
          <a:xfrm>
            <a:off x="978408" y="764745"/>
            <a:ext cx="88635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REFLEXÕES PARA OS COMITÊS:</a:t>
            </a:r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8478370E-D749-E738-D4F6-4910857E2A8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0295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58FFB-0553-CD97-8823-FA19EB609F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Silhueta mulher professora de escola ensinando na frente da classe ...">
            <a:extLst>
              <a:ext uri="{FF2B5EF4-FFF2-40B4-BE49-F238E27FC236}">
                <a16:creationId xmlns:a16="http://schemas.microsoft.com/office/drawing/2014/main" id="{14DEE60E-4429-2F35-0A69-0B3367205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050" y="-361950"/>
            <a:ext cx="7842559" cy="7842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A96A621-35F0-C3B3-277D-6CD5FD02CB2D}"/>
              </a:ext>
            </a:extLst>
          </p:cNvPr>
          <p:cNvSpPr txBox="1"/>
          <p:nvPr/>
        </p:nvSpPr>
        <p:spPr>
          <a:xfrm>
            <a:off x="3429000" y="415826"/>
            <a:ext cx="44767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</a:p>
          <a:p>
            <a:r>
              <a:rPr 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 </a:t>
            </a:r>
            <a:r>
              <a:rPr 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anos</a:t>
            </a:r>
            <a:endParaRPr lang="en-US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Professora</a:t>
            </a:r>
            <a:endParaRPr lang="en-US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Servidora</a:t>
            </a:r>
            <a:r>
              <a:rPr 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Pública</a:t>
            </a:r>
          </a:p>
          <a:p>
            <a:r>
              <a:rPr 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Casada</a:t>
            </a:r>
          </a:p>
          <a:p>
            <a:r>
              <a:rPr lang="en-US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Sem </a:t>
            </a:r>
            <a:r>
              <a:rPr lang="en-US" sz="2800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filhos</a:t>
            </a:r>
            <a:endParaRPr lang="en-US" sz="28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0137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13302-4E6D-6520-38FA-28E81EC52D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848DF3AC-8020-FE3F-D4C5-347F05D1FF82}"/>
              </a:ext>
            </a:extLst>
          </p:cNvPr>
          <p:cNvSpPr txBox="1"/>
          <p:nvPr/>
        </p:nvSpPr>
        <p:spPr>
          <a:xfrm>
            <a:off x="859536" y="1907745"/>
            <a:ext cx="10472928" cy="18898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do seu RPPS é ferramenta de gestão ou documento de arquivo?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Quando o comitê decide, ele consulta o ALM ou consulta apenas o hábito?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entra na discussão da política de investimentos ou entra apenas na prestação de contas?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EF5D88A8-6DC9-E4E4-A59D-D43C03131DB8}"/>
              </a:ext>
            </a:extLst>
          </p:cNvPr>
          <p:cNvSpPr txBox="1"/>
          <p:nvPr/>
        </p:nvSpPr>
        <p:spPr>
          <a:xfrm>
            <a:off x="978408" y="764745"/>
            <a:ext cx="88635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REFLEXÕES PARA OS COMITÊS:</a:t>
            </a:r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BD092CB-49BD-C84C-6D08-98155614282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2169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23A9F4-C200-170A-409C-9B5F7231E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A2C464EB-54A4-B44B-14E1-FD0D4834E80E}"/>
              </a:ext>
            </a:extLst>
          </p:cNvPr>
          <p:cNvSpPr txBox="1"/>
          <p:nvPr/>
        </p:nvSpPr>
        <p:spPr>
          <a:xfrm>
            <a:off x="859536" y="1907745"/>
            <a:ext cx="10472928" cy="2817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do seu RPPS é ferramenta de gestão ou documento de arquivo?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Quando o comitê decide, ele consulta o ALM ou consulta apenas o hábito?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 ALM entra na discussão da política de investimentos ou entra apenas na prestação de contas?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 o ALM aponta uma direção e a prática segue outra, quem está mandando no RPPS: a técnica ou a inércia?</a:t>
            </a:r>
            <a:endParaRPr lang="en-US" sz="4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434B159-5124-098A-727E-8B618DB7037D}"/>
              </a:ext>
            </a:extLst>
          </p:cNvPr>
          <p:cNvSpPr txBox="1"/>
          <p:nvPr/>
        </p:nvSpPr>
        <p:spPr>
          <a:xfrm>
            <a:off x="978408" y="764745"/>
            <a:ext cx="886358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REFLEXÕES PARA OS COMITÊS:</a:t>
            </a:r>
            <a:endParaRPr lang="en-US" sz="32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42D1DD1-7BBF-A035-C0C0-BE5AA69F58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21321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17004-FC50-0EC0-58C7-A35822F2E0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85B371A-40A9-DF0C-D961-741EC751341B}"/>
              </a:ext>
            </a:extLst>
          </p:cNvPr>
          <p:cNvSpPr txBox="1"/>
          <p:nvPr/>
        </p:nvSpPr>
        <p:spPr>
          <a:xfrm>
            <a:off x="1502664" y="2412332"/>
            <a:ext cx="886358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Vitor Leitão</a:t>
            </a:r>
          </a:p>
          <a:p>
            <a:r>
              <a:rPr lang="en-US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(85) 98802-8448</a:t>
            </a:r>
          </a:p>
          <a:p>
            <a:r>
              <a:rPr lang="en-US" sz="3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@lemaconsultoria</a:t>
            </a:r>
          </a:p>
        </p:txBody>
      </p:sp>
      <p:pic>
        <p:nvPicPr>
          <p:cNvPr id="6" name="Imagem 5" descr="Código QR&#10;&#10;Descrição gerada automaticamente">
            <a:extLst>
              <a:ext uri="{FF2B5EF4-FFF2-40B4-BE49-F238E27FC236}">
                <a16:creationId xmlns:a16="http://schemas.microsoft.com/office/drawing/2014/main" id="{93DAB2F5-107C-200C-48E3-741F79D873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1" t="47677" r="24043" b="1818"/>
          <a:stretch/>
        </p:blipFill>
        <p:spPr>
          <a:xfrm flipH="1">
            <a:off x="6569570" y="2003141"/>
            <a:ext cx="2378488" cy="2388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515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213B11-9ABF-731D-E55D-2AA5245748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ED10DB57-2065-F189-8225-516A6D287D29}"/>
              </a:ext>
            </a:extLst>
          </p:cNvPr>
          <p:cNvSpPr txBox="1"/>
          <p:nvPr/>
        </p:nvSpPr>
        <p:spPr>
          <a:xfrm>
            <a:off x="5961888" y="275558"/>
            <a:ext cx="5904357" cy="630812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sz="2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PLANEJAMENTO FINANCEIRO DE VIDA</a:t>
            </a:r>
          </a:p>
          <a:p>
            <a:pPr>
              <a:lnSpc>
                <a:spcPct val="150000"/>
              </a:lnSpc>
            </a:pPr>
            <a:endParaRPr lang="en-US" sz="13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RECEITAS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salário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atual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progressão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salarial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esperada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saldo bancário e patrimônio aplicado</a:t>
            </a: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outras receitas</a:t>
            </a: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aulas particulares;</a:t>
            </a:r>
          </a:p>
          <a:p>
            <a:pPr lvl="0">
              <a:lnSpc>
                <a:spcPct val="150000"/>
              </a:lnSpc>
            </a:pPr>
            <a:r>
              <a:rPr lang="en-US" sz="2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DESPESAS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despesas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correntes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despesas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projetadas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com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inflação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eventos</a:t>
            </a:r>
            <a:r>
              <a:rPr lang="en-US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000" b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inesperados</a:t>
            </a: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lvl="0">
              <a:lnSpc>
                <a:spcPct val="150000"/>
              </a:lnSpc>
            </a:pPr>
            <a:r>
              <a:rPr lang="en-US" sz="2000" b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OUTROS FATORES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mudanças positivas</a:t>
            </a:r>
            <a:r>
              <a:rPr lang="pt-BR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como cargo em comissão;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Aposentadoria.</a:t>
            </a:r>
            <a:endParaRPr lang="en-US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en-US" sz="20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9767DB2-2FC3-9879-E323-95FFEABB0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1456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108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148AA01-8C64-CE9D-D36D-B7AC2326A8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38CBCF6-4634-1B0B-64B3-8EE34D9B928B}"/>
              </a:ext>
            </a:extLst>
          </p:cNvPr>
          <p:cNvSpPr txBox="1"/>
          <p:nvPr/>
        </p:nvSpPr>
        <p:spPr>
          <a:xfrm>
            <a:off x="1218819" y="1237831"/>
            <a:ext cx="7687818" cy="295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  <a:r>
              <a:rPr lang="pt-BR" sz="2800" b="1" u="sng" kern="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receber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gastar</a:t>
            </a:r>
            <a:r>
              <a:rPr lang="pt-BR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isso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periodicamente</a:t>
            </a:r>
            <a:r>
              <a:rPr lang="en-US" sz="2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74146976-7694-9357-C040-4955E887546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970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3A196A8-808E-52A9-80EF-490721C197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D8A145E7-31E1-3BB8-1B53-F13F487C30CF}"/>
              </a:ext>
            </a:extLst>
          </p:cNvPr>
          <p:cNvSpPr txBox="1"/>
          <p:nvPr/>
        </p:nvSpPr>
        <p:spPr>
          <a:xfrm>
            <a:off x="1218819" y="1237831"/>
            <a:ext cx="7687818" cy="2955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800" b="1" u="sng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MARINA</a:t>
            </a:r>
            <a:r>
              <a:rPr lang="pt-BR" sz="2800" b="1" u="sng" kern="100" dirty="0">
                <a:solidFill>
                  <a:schemeClr val="bg1">
                    <a:lumMod val="9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</a:t>
            </a:r>
            <a:endParaRPr lang="en-US" sz="2800" kern="100" dirty="0">
              <a:solidFill>
                <a:schemeClr val="bg1">
                  <a:lumMod val="95000"/>
                </a:schemeClr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mede</a:t>
            </a:r>
            <a:r>
              <a:rPr lang="en-US" sz="2800" b="1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 </a:t>
            </a:r>
            <a:r>
              <a:rPr lang="en-US" sz="2800" b="1" kern="10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que</a:t>
            </a:r>
            <a:r>
              <a:rPr lang="en-US" sz="2800" b="1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tem</a:t>
            </a:r>
            <a:r>
              <a:rPr lang="en-US" sz="2800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receber</a:t>
            </a:r>
            <a:r>
              <a:rPr lang="pt-BR" sz="2800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solidFill>
                <a:schemeClr val="bg1">
                  <a:lumMod val="95000"/>
                </a:schemeClr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2800" b="1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projeta o que vai gastar</a:t>
            </a:r>
            <a:r>
              <a:rPr lang="pt-BR" sz="2800" kern="100" dirty="0">
                <a:solidFill>
                  <a:schemeClr val="bg1">
                    <a:lumMod val="95000"/>
                  </a:schemeClr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  <a:endParaRPr lang="en-US" sz="2800" kern="100" dirty="0">
              <a:solidFill>
                <a:schemeClr val="bg1">
                  <a:lumMod val="95000"/>
                </a:schemeClr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revisa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isso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2800" b="1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periodicamente</a:t>
            </a:r>
            <a:r>
              <a:rPr lang="en-US" sz="28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  <a:endParaRPr lang="en-US" sz="28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25C7BBA4-BACE-CE56-529F-9956CDB295A0}"/>
              </a:ext>
            </a:extLst>
          </p:cNvPr>
          <p:cNvSpPr txBox="1"/>
          <p:nvPr/>
        </p:nvSpPr>
        <p:spPr>
          <a:xfrm>
            <a:off x="1867662" y="4237472"/>
            <a:ext cx="6094476" cy="1658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novo cargo;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nova </a:t>
            </a:r>
            <a:r>
              <a:rPr lang="en-US" sz="1800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despesa</a:t>
            </a: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kern="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</a:t>
            </a:r>
            <a:r>
              <a:rPr lang="en-US" sz="1800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anho</a:t>
            </a: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</a:t>
            </a:r>
            <a:r>
              <a:rPr lang="en-US" sz="1800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perda</a:t>
            </a: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sz="1800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renda</a:t>
            </a: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extra;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ct val="80000"/>
              <a:buFont typeface="Tisa Offc Serif Pro" panose="02010504030101020102" pitchFamily="2" charset="0"/>
              <a:buChar char="→"/>
              <a:tabLst>
                <a:tab pos="457200" algn="l"/>
              </a:tabLst>
            </a:pPr>
            <a:r>
              <a:rPr lang="en-US" sz="1800" kern="100" dirty="0" err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emergência</a:t>
            </a:r>
            <a:r>
              <a:rPr lang="en-US" sz="1800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familiar.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536223F4-0943-A62D-D464-8A0AB444D90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8798" y="183351"/>
            <a:ext cx="2119237" cy="1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66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D7A514-67E5-DEE2-80DC-D35E112F09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>
            <a:extLst>
              <a:ext uri="{FF2B5EF4-FFF2-40B4-BE49-F238E27FC236}">
                <a16:creationId xmlns:a16="http://schemas.microsoft.com/office/drawing/2014/main" id="{56203351-6DA1-FDE6-9A39-7D21A08028F2}"/>
              </a:ext>
            </a:extLst>
          </p:cNvPr>
          <p:cNvSpPr txBox="1"/>
          <p:nvPr/>
        </p:nvSpPr>
        <p:spPr>
          <a:xfrm>
            <a:off x="0" y="3296519"/>
            <a:ext cx="12192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 professora para todos os servidores: </a:t>
            </a:r>
          </a:p>
          <a:p>
            <a:pPr algn="ctr"/>
            <a:r>
              <a:rPr lang="pt-BR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nasce a lógica atuarial</a:t>
            </a:r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endParaRPr lang="en-US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FB230994-3EFC-4E96-AEA6-3FF94B99EBC3}"/>
              </a:ext>
            </a:extLst>
          </p:cNvPr>
          <p:cNvSpPr txBox="1"/>
          <p:nvPr/>
        </p:nvSpPr>
        <p:spPr>
          <a:xfrm>
            <a:off x="614934" y="1666330"/>
            <a:ext cx="10833354" cy="1202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  <a:r>
              <a:rPr lang="en-US" sz="6600" b="1" kern="100" baseline="300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</a:t>
            </a:r>
            <a:r>
              <a:rPr lang="en-US" sz="6600" b="1" kern="100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PARTE</a:t>
            </a:r>
            <a:endParaRPr lang="en-US" sz="6600" kern="100" dirty="0"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1022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032A78465D21943B20E6B7E93116FD5" ma:contentTypeVersion="18" ma:contentTypeDescription="Crie um novo documento." ma:contentTypeScope="" ma:versionID="15c5c876a1b285b33c582ff5eff2c006">
  <xsd:schema xmlns:xsd="http://www.w3.org/2001/XMLSchema" xmlns:xs="http://www.w3.org/2001/XMLSchema" xmlns:p="http://schemas.microsoft.com/office/2006/metadata/properties" xmlns:ns2="e591e4b8-d87e-46f2-b65d-674af47c8d4e" xmlns:ns3="54ed6347-2866-4686-b5b1-c7df6d3cd541" targetNamespace="http://schemas.microsoft.com/office/2006/metadata/properties" ma:root="true" ma:fieldsID="08c19fbe3ac5b325f2b588772b18a08a" ns2:_="" ns3:_="">
    <xsd:import namespace="e591e4b8-d87e-46f2-b65d-674af47c8d4e"/>
    <xsd:import namespace="54ed6347-2866-4686-b5b1-c7df6d3cd5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91e4b8-d87e-46f2-b65d-674af47c8d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Marcações de imagem" ma:readOnly="false" ma:fieldId="{5cf76f15-5ced-4ddc-b409-7134ff3c332f}" ma:taxonomyMulti="true" ma:sspId="efba4ee3-10d2-4154-bd15-9737ba1bb15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ed6347-2866-4686-b5b1-c7df6d3cd54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54531cb-074b-4b10-9c47-7c0dff069ec7}" ma:internalName="TaxCatchAll" ma:showField="CatchAllData" ma:web="54ed6347-2866-4686-b5b1-c7df6d3cd5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4ed6347-2866-4686-b5b1-c7df6d3cd541" xsi:nil="true"/>
    <lcf76f155ced4ddcb4097134ff3c332f xmlns="e591e4b8-d87e-46f2-b65d-674af47c8d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5A41915-261F-4873-AA9D-7EF05B64D6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7F163B-B77C-4A7F-9DD6-3F95BDD5D4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591e4b8-d87e-46f2-b65d-674af47c8d4e"/>
    <ds:schemaRef ds:uri="54ed6347-2866-4686-b5b1-c7df6d3cd5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18C1056-BE5D-4C2E-B1CC-588405B3C148}">
  <ds:schemaRefs>
    <ds:schemaRef ds:uri="http://schemas.microsoft.com/office/2006/metadata/properties"/>
    <ds:schemaRef ds:uri="http://schemas.microsoft.com/office/infopath/2007/PartnerControls"/>
    <ds:schemaRef ds:uri="54ed6347-2866-4686-b5b1-c7df6d3cd541"/>
    <ds:schemaRef ds:uri="e591e4b8-d87e-46f2-b65d-674af47c8d4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1753</Words>
  <Application>Microsoft Office PowerPoint</Application>
  <PresentationFormat>Widescreen</PresentationFormat>
  <Paragraphs>264</Paragraphs>
  <Slides>52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52</vt:i4>
      </vt:variant>
    </vt:vector>
  </HeadingPairs>
  <TitlesOfParts>
    <vt:vector size="58" baseType="lpstr">
      <vt:lpstr>Aptos</vt:lpstr>
      <vt:lpstr>Aptos Display</vt:lpstr>
      <vt:lpstr>Arial</vt:lpstr>
      <vt:lpstr>Open Sans</vt:lpstr>
      <vt:lpstr>Tisa Offc Serif Pro</vt:lpstr>
      <vt:lpstr>Tema do Office</vt:lpstr>
      <vt:lpstr>ALM - GESTÃO INTEGRADA DE ATIVOS E PASSIVOS  O FUTURO DO RPPS 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Vitor Leitão</dc:creator>
  <cp:lastModifiedBy>Vitor Leitão</cp:lastModifiedBy>
  <cp:revision>2</cp:revision>
  <dcterms:created xsi:type="dcterms:W3CDTF">2026-04-05T12:59:23Z</dcterms:created>
  <dcterms:modified xsi:type="dcterms:W3CDTF">2026-04-08T13:17:32Z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0x0101008032A78465D21943B20E6B7E93116FD5</vt:lpwstr>
  </property>
  <property fmtid="{D5CDD505-2E9C-101B-9397-08002B2CF9AE}" pid="3" name="MediaServiceImageTags">
    <vt:lpwstr/>
  </property>
</Properties>
</file>